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b="0"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SCI 8980…"/>
          <p:cNvSpPr txBox="1"/>
          <p:nvPr>
            <p:ph type="body" idx="21"/>
          </p:nvPr>
        </p:nvSpPr>
        <p:spPr>
          <a:xfrm>
            <a:off x="1686037" y="11001969"/>
            <a:ext cx="3800509" cy="16161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10000"/>
              </a:lnSpc>
              <a:defRPr sz="4300"/>
            </a:pPr>
            <a:r>
              <a:t>CSCI 8980</a:t>
            </a:r>
          </a:p>
          <a:p>
            <a:pPr>
              <a:lnSpc>
                <a:spcPct val="110000"/>
              </a:lnSpc>
              <a:defRPr sz="4300"/>
            </a:pPr>
            <a:r>
              <a:t>Gene Cheng</a:t>
            </a:r>
          </a:p>
        </p:txBody>
      </p:sp>
      <p:sp>
        <p:nvSpPr>
          <p:cNvPr id="152" name="Monitor Real-timeTraffic Flo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 Real-timeTraffic Flow</a:t>
            </a:r>
          </a:p>
        </p:txBody>
      </p:sp>
      <p:sp>
        <p:nvSpPr>
          <p:cNvPr id="153" name="by using Deep Lear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6800"/>
            </a:lvl1pPr>
          </a:lstStyle>
          <a:p>
            <a:pPr/>
            <a:r>
              <a:t>by using 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56" name="Monitor Real-time Traffic 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Monitor Real-time Traffic Flow</a:t>
            </a:r>
          </a:p>
        </p:txBody>
      </p:sp>
      <p:sp>
        <p:nvSpPr>
          <p:cNvPr id="157" name="Use live feed streaming video with the technology of Deep Learning to monitor real-time traffic flow on a Dashboard"/>
          <p:cNvSpPr txBox="1"/>
          <p:nvPr/>
        </p:nvSpPr>
        <p:spPr>
          <a:xfrm>
            <a:off x="2628548" y="5874992"/>
            <a:ext cx="17850558" cy="1700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spcBef>
                <a:spcPts val="4500"/>
              </a:spcBef>
            </a:lvl1pPr>
          </a:lstStyle>
          <a:p>
            <a:pPr/>
            <a:r>
              <a:t>Use live feed streaming video with the technology of Deep Learning to monitor real-time traffic flow on a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Motivations</a:t>
            </a:r>
          </a:p>
        </p:txBody>
      </p:sp>
      <p:sp>
        <p:nvSpPr>
          <p:cNvPr id="160" name="Traffic flow is an important factor in urban environment.…"/>
          <p:cNvSpPr txBox="1"/>
          <p:nvPr/>
        </p:nvSpPr>
        <p:spPr>
          <a:xfrm>
            <a:off x="1684474" y="4824926"/>
            <a:ext cx="16967572" cy="444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120000"/>
              </a:lnSpc>
              <a:spcBef>
                <a:spcPts val="400"/>
              </a:spcBef>
              <a:buSzPct val="123000"/>
              <a:buChar char="•"/>
            </a:pPr>
            <a:r>
              <a:t>Traffic flow is an important factor in urban environment.</a:t>
            </a:r>
          </a:p>
          <a:p>
            <a:pPr marL="609600" indent="-609600" algn="l">
              <a:lnSpc>
                <a:spcPct val="120000"/>
              </a:lnSpc>
              <a:spcBef>
                <a:spcPts val="400"/>
              </a:spcBef>
              <a:buSzPct val="123000"/>
              <a:buChar char="•"/>
            </a:pPr>
            <a:r>
              <a:t>In most big cities, they use cameras to monitor busy roads, high ways and intersections.</a:t>
            </a:r>
          </a:p>
          <a:p>
            <a:pPr marL="609600" indent="-609600" algn="l">
              <a:lnSpc>
                <a:spcPct val="120000"/>
              </a:lnSpc>
              <a:spcBef>
                <a:spcPts val="400"/>
              </a:spcBef>
              <a:buSzPct val="123000"/>
              <a:buChar char="•"/>
            </a:pPr>
            <a:r>
              <a:t>Information from live feed streaming technology can help better manage traffic.</a:t>
            </a:r>
          </a:p>
        </p:txBody>
      </p:sp>
      <p:sp>
        <p:nvSpPr>
          <p:cNvPr id="161" name="Monitor Real-time Traffic Flow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Monitor Real-time Traffic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pproa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</a:t>
            </a:r>
          </a:p>
        </p:txBody>
      </p:sp>
      <p:sp>
        <p:nvSpPr>
          <p:cNvPr id="164" name="Use parallel processing to speed up the process of live feed images…"/>
          <p:cNvSpPr txBox="1"/>
          <p:nvPr/>
        </p:nvSpPr>
        <p:spPr>
          <a:xfrm>
            <a:off x="1514653" y="5693802"/>
            <a:ext cx="20731536" cy="3443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180000"/>
              </a:lnSpc>
              <a:buSzPct val="123000"/>
              <a:buChar char="•"/>
            </a:pPr>
            <a:r>
              <a:t>Use parallel processing to speed up the process of live feed images</a:t>
            </a:r>
          </a:p>
          <a:p>
            <a:pPr marL="609600" indent="-609600" algn="l">
              <a:lnSpc>
                <a:spcPct val="180000"/>
              </a:lnSpc>
              <a:buSzPct val="123000"/>
              <a:buChar char="•"/>
            </a:pPr>
            <a:r>
              <a:t>train and predict by YOLO model</a:t>
            </a:r>
          </a:p>
          <a:p>
            <a:pPr marL="609600" indent="-609600" algn="l">
              <a:lnSpc>
                <a:spcPct val="180000"/>
              </a:lnSpc>
              <a:buSzPct val="123000"/>
              <a:buChar char="•"/>
            </a:pPr>
            <a:r>
              <a:t>Visualize traffic flow on a Dashboard including statistics and map</a:t>
            </a:r>
          </a:p>
        </p:txBody>
      </p:sp>
      <p:sp>
        <p:nvSpPr>
          <p:cNvPr id="165" name="Monitor Real-time Traffic Flow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Monitor Real-time Traffic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168" name="Compare the monitor result with live traffic cams…"/>
          <p:cNvSpPr txBox="1"/>
          <p:nvPr/>
        </p:nvSpPr>
        <p:spPr>
          <a:xfrm>
            <a:off x="2523565" y="5591183"/>
            <a:ext cx="15073709" cy="172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400"/>
            </a:pPr>
            <a:r>
              <a:t>Compare the monitor result with live traffic cams </a:t>
            </a:r>
          </a:p>
          <a:p>
            <a:pPr>
              <a:lnSpc>
                <a:spcPct val="140000"/>
              </a:lnSpc>
              <a:defRPr sz="4400"/>
            </a:pPr>
            <a:r>
              <a:t>to evaluate the quality of the Object Detection</a:t>
            </a:r>
          </a:p>
        </p:txBody>
      </p:sp>
      <p:sp>
        <p:nvSpPr>
          <p:cNvPr id="169" name="Monitor Real-time Traffic Flow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Monitor Real-time Traffic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