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72" r:id="rId8"/>
    <p:sldId id="274" r:id="rId9"/>
    <p:sldId id="275" r:id="rId10"/>
    <p:sldId id="261" r:id="rId11"/>
    <p:sldId id="262" r:id="rId12"/>
    <p:sldId id="263" r:id="rId13"/>
    <p:sldId id="277" r:id="rId14"/>
    <p:sldId id="278" r:id="rId15"/>
    <p:sldId id="276" r:id="rId16"/>
    <p:sldId id="286" r:id="rId17"/>
    <p:sldId id="264" r:id="rId18"/>
    <p:sldId id="265" r:id="rId19"/>
    <p:sldId id="266" r:id="rId20"/>
    <p:sldId id="267" r:id="rId21"/>
  </p:sldIdLst>
  <p:sldSz cx="18288000" cy="10287000"/>
  <p:notesSz cx="18288000" cy="10287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900" b="0" i="0">
                <a:solidFill>
                  <a:schemeClr val="bg1"/>
                </a:solidFill>
                <a:latin typeface="Georgia" panose="02040502050405020303"/>
                <a:cs typeface="Georgia" panose="02040502050405020303"/>
              </a:defRPr>
            </a:lvl1pPr>
          </a:lstStyle>
          <a:p/>
        </p:txBody>
      </p:sp>
      <p:sp>
        <p:nvSpPr>
          <p:cNvPr id="3" name="Holder 3"/>
          <p:cNvSpPr>
            <a:spLocks noGrp="1"/>
          </p:cNvSpPr>
          <p:nvPr>
            <p:ph type="body" idx="1"/>
          </p:nvPr>
        </p:nvSpPr>
        <p:spPr/>
        <p:txBody>
          <a:bodyPr lIns="0" tIns="0" rIns="0" bIns="0"/>
          <a:lstStyle>
            <a:lvl1pPr>
              <a:defRPr sz="2450" b="0" i="0">
                <a:solidFill>
                  <a:schemeClr val="tx1"/>
                </a:solidFill>
                <a:latin typeface="Verdana" panose="020B0604030504040204"/>
                <a:cs typeface="Verdana" panose="020B060403050404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900" b="0" i="0">
                <a:solidFill>
                  <a:schemeClr val="bg1"/>
                </a:solidFill>
                <a:latin typeface="Georgia" panose="02040502050405020303"/>
                <a:cs typeface="Georgia" panose="02040502050405020303"/>
              </a:defRPr>
            </a:lvl1pPr>
          </a:lstStyle>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900" b="0" i="0">
                <a:solidFill>
                  <a:schemeClr val="bg1"/>
                </a:solidFill>
                <a:latin typeface="Georgia" panose="02040502050405020303"/>
                <a:cs typeface="Georgia" panose="02040502050405020303"/>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118764" y="1146402"/>
            <a:ext cx="7864475" cy="1235710"/>
          </a:xfrm>
          <a:prstGeom prst="rect">
            <a:avLst/>
          </a:prstGeom>
        </p:spPr>
        <p:txBody>
          <a:bodyPr wrap="square" lIns="0" tIns="0" rIns="0" bIns="0">
            <a:spAutoFit/>
          </a:bodyPr>
          <a:lstStyle>
            <a:lvl1pPr>
              <a:defRPr sz="7900" b="0" i="0">
                <a:solidFill>
                  <a:schemeClr val="bg1"/>
                </a:solidFill>
                <a:latin typeface="Georgia" panose="02040502050405020303"/>
                <a:cs typeface="Georgia" panose="02040502050405020303"/>
              </a:defRPr>
            </a:lvl1pPr>
          </a:lstStyle>
          <a:p/>
        </p:txBody>
      </p:sp>
      <p:sp>
        <p:nvSpPr>
          <p:cNvPr id="3" name="Holder 3"/>
          <p:cNvSpPr>
            <a:spLocks noGrp="1"/>
          </p:cNvSpPr>
          <p:nvPr>
            <p:ph type="body" idx="1"/>
          </p:nvPr>
        </p:nvSpPr>
        <p:spPr>
          <a:xfrm>
            <a:off x="4318289" y="4736310"/>
            <a:ext cx="9651420" cy="2307590"/>
          </a:xfrm>
          <a:prstGeom prst="rect">
            <a:avLst/>
          </a:prstGeom>
        </p:spPr>
        <p:txBody>
          <a:bodyPr wrap="square" lIns="0" tIns="0" rIns="0" bIns="0">
            <a:spAutoFit/>
          </a:bodyPr>
          <a:lstStyle>
            <a:lvl1pPr>
              <a:defRPr sz="2450" b="0" i="0">
                <a:solidFill>
                  <a:schemeClr val="tx1"/>
                </a:solidFill>
                <a:latin typeface="Verdana" panose="020B0604030504040204"/>
                <a:cs typeface="Verdana" panose="020B0604030504040204"/>
              </a:defRPr>
            </a:lvl1pPr>
          </a:lstStyle>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800598" y="0"/>
            <a:ext cx="10487025" cy="10287000"/>
            <a:chOff x="7800598" y="0"/>
            <a:chExt cx="10487025" cy="10287000"/>
          </a:xfrm>
        </p:grpSpPr>
        <p:sp>
          <p:nvSpPr>
            <p:cNvPr id="3" name="object 3"/>
            <p:cNvSpPr/>
            <p:nvPr/>
          </p:nvSpPr>
          <p:spPr>
            <a:xfrm>
              <a:off x="7800598" y="0"/>
              <a:ext cx="10487025" cy="10287000"/>
            </a:xfrm>
            <a:custGeom>
              <a:avLst/>
              <a:gdLst/>
              <a:ahLst/>
              <a:cxnLst/>
              <a:rect l="l" t="t" r="r" b="b"/>
              <a:pathLst>
                <a:path w="10487025" h="10287000">
                  <a:moveTo>
                    <a:pt x="10487024" y="10286999"/>
                  </a:moveTo>
                  <a:lnTo>
                    <a:pt x="0" y="10286999"/>
                  </a:lnTo>
                  <a:lnTo>
                    <a:pt x="0" y="0"/>
                  </a:lnTo>
                  <a:lnTo>
                    <a:pt x="10487024" y="0"/>
                  </a:lnTo>
                  <a:lnTo>
                    <a:pt x="10487024" y="10286999"/>
                  </a:lnTo>
                  <a:close/>
                </a:path>
              </a:pathLst>
            </a:custGeom>
            <a:solidFill>
              <a:srgbClr val="000000"/>
            </a:solidFill>
          </p:spPr>
          <p:txBody>
            <a:bodyPr wrap="square" lIns="0" tIns="0" rIns="0" bIns="0" rtlCol="0"/>
            <a:lstStyle/>
            <a:p/>
          </p:txBody>
        </p:sp>
        <p:sp>
          <p:nvSpPr>
            <p:cNvPr id="4" name="object 4"/>
            <p:cNvSpPr/>
            <p:nvPr/>
          </p:nvSpPr>
          <p:spPr>
            <a:xfrm>
              <a:off x="8131454" y="2224480"/>
              <a:ext cx="7839075" cy="95250"/>
            </a:xfrm>
            <a:custGeom>
              <a:avLst/>
              <a:gdLst/>
              <a:ahLst/>
              <a:cxnLst/>
              <a:rect l="l" t="t" r="r" b="b"/>
              <a:pathLst>
                <a:path w="7839075" h="95250">
                  <a:moveTo>
                    <a:pt x="4045305" y="0"/>
                  </a:moveTo>
                  <a:lnTo>
                    <a:pt x="0" y="0"/>
                  </a:lnTo>
                  <a:lnTo>
                    <a:pt x="0" y="95250"/>
                  </a:lnTo>
                  <a:lnTo>
                    <a:pt x="4045305" y="95250"/>
                  </a:lnTo>
                  <a:lnTo>
                    <a:pt x="4045305" y="0"/>
                  </a:lnTo>
                  <a:close/>
                </a:path>
                <a:path w="7839075" h="95250">
                  <a:moveTo>
                    <a:pt x="7838478" y="0"/>
                  </a:moveTo>
                  <a:lnTo>
                    <a:pt x="4400499" y="0"/>
                  </a:lnTo>
                  <a:lnTo>
                    <a:pt x="4400499" y="95250"/>
                  </a:lnTo>
                  <a:lnTo>
                    <a:pt x="7838478" y="95250"/>
                  </a:lnTo>
                  <a:lnTo>
                    <a:pt x="7838478" y="0"/>
                  </a:lnTo>
                  <a:close/>
                </a:path>
              </a:pathLst>
            </a:custGeom>
            <a:solidFill>
              <a:srgbClr val="FFFFFF"/>
            </a:solidFill>
          </p:spPr>
          <p:txBody>
            <a:bodyPr wrap="square" lIns="0" tIns="0" rIns="0" bIns="0" rtlCol="0"/>
            <a:lstStyle/>
            <a:p/>
          </p:txBody>
        </p:sp>
      </p:grpSp>
      <p:sp>
        <p:nvSpPr>
          <p:cNvPr id="5" name="object 5"/>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170" dirty="0"/>
              <a:t>World</a:t>
            </a:r>
            <a:r>
              <a:rPr spc="25" dirty="0"/>
              <a:t> </a:t>
            </a:r>
            <a:r>
              <a:rPr spc="15" dirty="0"/>
              <a:t>Population</a:t>
            </a:r>
            <a:endParaRPr spc="15" dirty="0"/>
          </a:p>
        </p:txBody>
      </p:sp>
      <p:sp>
        <p:nvSpPr>
          <p:cNvPr id="6" name="object 6"/>
          <p:cNvSpPr/>
          <p:nvPr/>
        </p:nvSpPr>
        <p:spPr>
          <a:xfrm>
            <a:off x="8131464" y="3434148"/>
            <a:ext cx="4706620" cy="95250"/>
          </a:xfrm>
          <a:custGeom>
            <a:avLst/>
            <a:gdLst/>
            <a:ahLst/>
            <a:cxnLst/>
            <a:rect l="l" t="t" r="r" b="b"/>
            <a:pathLst>
              <a:path w="4706620" h="95250">
                <a:moveTo>
                  <a:pt x="4706242" y="95249"/>
                </a:moveTo>
                <a:lnTo>
                  <a:pt x="0" y="95249"/>
                </a:lnTo>
                <a:lnTo>
                  <a:pt x="0" y="0"/>
                </a:lnTo>
                <a:lnTo>
                  <a:pt x="4706242" y="0"/>
                </a:lnTo>
                <a:lnTo>
                  <a:pt x="4706242" y="95249"/>
                </a:lnTo>
                <a:close/>
              </a:path>
            </a:pathLst>
          </a:custGeom>
          <a:solidFill>
            <a:srgbClr val="FFFFFF"/>
          </a:solidFill>
        </p:spPr>
        <p:txBody>
          <a:bodyPr wrap="square" lIns="0" tIns="0" rIns="0" bIns="0" rtlCol="0"/>
          <a:lstStyle/>
          <a:p/>
        </p:txBody>
      </p:sp>
      <p:sp>
        <p:nvSpPr>
          <p:cNvPr id="7" name="object 7"/>
          <p:cNvSpPr txBox="1"/>
          <p:nvPr/>
        </p:nvSpPr>
        <p:spPr>
          <a:xfrm>
            <a:off x="8118764" y="2356077"/>
            <a:ext cx="4732020" cy="1235710"/>
          </a:xfrm>
          <a:prstGeom prst="rect">
            <a:avLst/>
          </a:prstGeom>
        </p:spPr>
        <p:txBody>
          <a:bodyPr vert="horz" wrap="square" lIns="0" tIns="17145" rIns="0" bIns="0" rtlCol="0">
            <a:spAutoFit/>
          </a:bodyPr>
          <a:lstStyle/>
          <a:p>
            <a:pPr marL="12700">
              <a:lnSpc>
                <a:spcPct val="100000"/>
              </a:lnSpc>
              <a:spcBef>
                <a:spcPts val="135"/>
              </a:spcBef>
            </a:pPr>
            <a:r>
              <a:rPr sz="7900" spc="70" dirty="0">
                <a:solidFill>
                  <a:srgbClr val="FFFFFF"/>
                </a:solidFill>
                <a:latin typeface="Georgia" panose="02040502050405020303"/>
                <a:cs typeface="Georgia" panose="02040502050405020303"/>
              </a:rPr>
              <a:t>Prediction</a:t>
            </a:r>
            <a:endParaRPr sz="7900">
              <a:latin typeface="Georgia" panose="02040502050405020303"/>
              <a:cs typeface="Georgia" panose="02040502050405020303"/>
            </a:endParaRPr>
          </a:p>
        </p:txBody>
      </p:sp>
      <p:pic>
        <p:nvPicPr>
          <p:cNvPr id="8" name="object 8"/>
          <p:cNvPicPr/>
          <p:nvPr/>
        </p:nvPicPr>
        <p:blipFill>
          <a:blip r:embed="rId1" cstate="print"/>
          <a:stretch>
            <a:fillRect/>
          </a:stretch>
        </p:blipFill>
        <p:spPr>
          <a:xfrm>
            <a:off x="1334999" y="1143000"/>
            <a:ext cx="5122068" cy="8000999"/>
          </a:xfrm>
          <a:prstGeom prst="rect">
            <a:avLst/>
          </a:prstGeom>
        </p:spPr>
      </p:pic>
      <p:sp>
        <p:nvSpPr>
          <p:cNvPr id="10" name="Text Box 9"/>
          <p:cNvSpPr txBox="1"/>
          <p:nvPr/>
        </p:nvSpPr>
        <p:spPr>
          <a:xfrm>
            <a:off x="8229600" y="5143500"/>
            <a:ext cx="6096000" cy="5077460"/>
          </a:xfrm>
          <a:prstGeom prst="rect">
            <a:avLst/>
          </a:prstGeom>
          <a:noFill/>
        </p:spPr>
        <p:txBody>
          <a:bodyPr wrap="square" rtlCol="0">
            <a:spAutoFit/>
          </a:bodyPr>
          <a:p>
            <a:r>
              <a:rPr lang="en-IN" altLang="en-US" sz="3600" u="sng">
                <a:solidFill>
                  <a:schemeClr val="bg1"/>
                </a:solidFill>
              </a:rPr>
              <a:t>Done By:</a:t>
            </a:r>
            <a:endParaRPr lang="en-IN" altLang="en-US" sz="3600" u="sng">
              <a:solidFill>
                <a:schemeClr val="bg1"/>
              </a:solidFill>
            </a:endParaRPr>
          </a:p>
          <a:p>
            <a:r>
              <a:rPr lang="en-IN" altLang="en-US" sz="3600">
                <a:solidFill>
                  <a:schemeClr val="bg1"/>
                </a:solidFill>
              </a:rPr>
              <a:t>A.Thrishal Reddy</a:t>
            </a:r>
            <a:endParaRPr lang="en-IN" altLang="en-US" sz="3600">
              <a:solidFill>
                <a:schemeClr val="bg1"/>
              </a:solidFill>
            </a:endParaRPr>
          </a:p>
          <a:p>
            <a:r>
              <a:rPr lang="en-IN" altLang="en-US" sz="3600">
                <a:solidFill>
                  <a:schemeClr val="bg1"/>
                </a:solidFill>
              </a:rPr>
              <a:t>(2203A52131)</a:t>
            </a:r>
            <a:endParaRPr lang="en-IN" altLang="en-US" sz="3600">
              <a:solidFill>
                <a:schemeClr val="bg1"/>
              </a:solidFill>
            </a:endParaRPr>
          </a:p>
          <a:p>
            <a:r>
              <a:rPr lang="en-IN" altLang="en-US" sz="3600">
                <a:solidFill>
                  <a:schemeClr val="bg1"/>
                </a:solidFill>
              </a:rPr>
              <a:t>CSE-AIML(AA)</a:t>
            </a:r>
            <a:endParaRPr lang="en-IN" altLang="en-US" sz="3600">
              <a:solidFill>
                <a:schemeClr val="bg1"/>
              </a:solidFill>
            </a:endParaRPr>
          </a:p>
          <a:p>
            <a:endParaRPr lang="en-IN" altLang="en-US" sz="3600">
              <a:solidFill>
                <a:schemeClr val="bg1"/>
              </a:solidFill>
            </a:endParaRPr>
          </a:p>
          <a:p>
            <a:r>
              <a:rPr lang="en-IN" altLang="en-US" sz="3600" u="sng">
                <a:solidFill>
                  <a:schemeClr val="bg1"/>
                </a:solidFill>
              </a:rPr>
              <a:t>Trainer:</a:t>
            </a:r>
            <a:endParaRPr lang="en-IN" altLang="en-US" sz="3600" u="sng">
              <a:solidFill>
                <a:schemeClr val="bg1"/>
              </a:solidFill>
            </a:endParaRPr>
          </a:p>
          <a:p>
            <a:r>
              <a:rPr lang="en-IN" altLang="en-US" sz="3600">
                <a:solidFill>
                  <a:schemeClr val="bg1"/>
                </a:solidFill>
              </a:rPr>
              <a:t>Mr. D.Ramesh</a:t>
            </a:r>
            <a:endParaRPr lang="en-IN" altLang="en-US" sz="3600">
              <a:solidFill>
                <a:schemeClr val="bg1"/>
              </a:solidFill>
            </a:endParaRPr>
          </a:p>
          <a:p>
            <a:r>
              <a:rPr lang="en-IN" altLang="en-US" sz="3600">
                <a:solidFill>
                  <a:schemeClr val="bg1"/>
                </a:solidFill>
              </a:rPr>
              <a:t>Asst. Professor</a:t>
            </a:r>
            <a:endParaRPr lang="en-IN" altLang="en-US" sz="3600">
              <a:solidFill>
                <a:schemeClr val="bg1"/>
              </a:solidFill>
            </a:endParaRPr>
          </a:p>
          <a:p>
            <a:r>
              <a:rPr lang="en-IN" altLang="en-US" sz="3600">
                <a:solidFill>
                  <a:schemeClr val="bg1"/>
                </a:solidFill>
              </a:rPr>
              <a:t>CS &amp; AIML</a:t>
            </a:r>
            <a:endParaRPr lang="en-IN" altLang="en-US" sz="360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Content Placeholder 8"/>
          <p:cNvSpPr>
            <a:spLocks noGrp="1"/>
          </p:cNvSpPr>
          <p:nvPr>
            <p:ph sz="half" idx="3"/>
          </p:nvPr>
        </p:nvSpPr>
        <p:spPr>
          <a:xfrm>
            <a:off x="1626235" y="656590"/>
            <a:ext cx="15112365" cy="9537065"/>
          </a:xfrm>
        </p:spPr>
        <p:txBody>
          <a:bodyPr>
            <a:noAutofit/>
          </a:bodyPr>
          <a:p>
            <a:pPr algn="ctr"/>
            <a:r>
              <a:rPr lang="en-IN" altLang="en-US" sz="3600" u="sng">
                <a:latin typeface="Cambria" panose="02040503050406030204" charset="0"/>
                <a:cs typeface="Cambria" panose="02040503050406030204" charset="0"/>
              </a:rPr>
              <a:t>Support Vector Machine(SVM):</a:t>
            </a:r>
            <a:endParaRPr lang="en-IN" altLang="en-US" sz="3600" u="sng">
              <a:latin typeface="Cambria" panose="02040503050406030204" charset="0"/>
              <a:cs typeface="Cambria" panose="02040503050406030204" charset="0"/>
            </a:endParaRPr>
          </a:p>
        </p:txBody>
      </p:sp>
      <p:pic>
        <p:nvPicPr>
          <p:cNvPr id="8" name="Content Placeholder 7" descr="SVR"/>
          <p:cNvPicPr>
            <a:picLocks noChangeAspect="1"/>
          </p:cNvPicPr>
          <p:nvPr>
            <p:ph sz="half" idx="2"/>
          </p:nvPr>
        </p:nvPicPr>
        <p:blipFill>
          <a:blip r:embed="rId1"/>
          <a:stretch>
            <a:fillRect/>
          </a:stretch>
        </p:blipFill>
        <p:spPr>
          <a:xfrm>
            <a:off x="2362200" y="1519555"/>
            <a:ext cx="13208635" cy="86741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p>
            <a:endParaRPr lang="en-US"/>
          </a:p>
        </p:txBody>
      </p:sp>
      <p:sp>
        <p:nvSpPr>
          <p:cNvPr id="10" name="Content Placeholder 9"/>
          <p:cNvSpPr>
            <a:spLocks noGrp="1"/>
          </p:cNvSpPr>
          <p:nvPr>
            <p:ph sz="half" idx="3"/>
          </p:nvPr>
        </p:nvSpPr>
        <p:spPr>
          <a:xfrm>
            <a:off x="554355" y="261620"/>
            <a:ext cx="17151985" cy="9830435"/>
          </a:xfrm>
        </p:spPr>
        <p:txBody>
          <a:bodyPr>
            <a:noAutofit/>
          </a:bodyPr>
          <a:p>
            <a:pPr algn="ctr"/>
            <a:r>
              <a:rPr lang="en-IN" altLang="en-US" sz="3600" u="sng">
                <a:latin typeface="Cambria" panose="02040503050406030204" charset="0"/>
                <a:cs typeface="Cambria" panose="02040503050406030204" charset="0"/>
              </a:rPr>
              <a:t>Linear Regression (Manual):</a:t>
            </a:r>
            <a:endParaRPr lang="en-IN" altLang="en-US" sz="3600" u="sng">
              <a:latin typeface="Cambria" panose="02040503050406030204" charset="0"/>
              <a:cs typeface="Cambria" panose="02040503050406030204" charset="0"/>
            </a:endParaRPr>
          </a:p>
        </p:txBody>
      </p:sp>
      <p:pic>
        <p:nvPicPr>
          <p:cNvPr id="8" name="Content Placeholder 7" descr="LR_M"/>
          <p:cNvPicPr>
            <a:picLocks noChangeAspect="1"/>
          </p:cNvPicPr>
          <p:nvPr>
            <p:ph sz="half" idx="2"/>
          </p:nvPr>
        </p:nvPicPr>
        <p:blipFill>
          <a:blip r:embed="rId1"/>
          <a:stretch>
            <a:fillRect/>
          </a:stretch>
        </p:blipFill>
        <p:spPr>
          <a:xfrm>
            <a:off x="2438400" y="1146175"/>
            <a:ext cx="13658215" cy="89693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6035675" y="190500"/>
            <a:ext cx="6216650" cy="664845"/>
          </a:xfrm>
        </p:spPr>
        <p:txBody>
          <a:bodyPr>
            <a:noAutofit/>
          </a:bodyPr>
          <a:p>
            <a:pPr algn="ctr"/>
            <a:r>
              <a:rPr lang="en-IN" altLang="en-US" sz="3600" u="sng">
                <a:solidFill>
                  <a:schemeClr val="tx1"/>
                </a:solidFill>
                <a:latin typeface="Cambria" panose="02040503050406030204" charset="0"/>
                <a:cs typeface="Cambria" panose="02040503050406030204" charset="0"/>
              </a:rPr>
              <a:t>Lasso Regression:</a:t>
            </a:r>
            <a:endParaRPr lang="en-IN" altLang="en-US" sz="3600" u="sng">
              <a:solidFill>
                <a:schemeClr val="tx1"/>
              </a:solidFill>
              <a:latin typeface="Cambria" panose="02040503050406030204" charset="0"/>
              <a:cs typeface="Cambria" panose="02040503050406030204" charset="0"/>
            </a:endParaRPr>
          </a:p>
        </p:txBody>
      </p:sp>
      <p:pic>
        <p:nvPicPr>
          <p:cNvPr id="5" name="Content Placeholder 4" descr="lasso reg"/>
          <p:cNvPicPr>
            <a:picLocks noChangeAspect="1"/>
          </p:cNvPicPr>
          <p:nvPr>
            <p:ph sz="half" idx="2"/>
          </p:nvPr>
        </p:nvPicPr>
        <p:blipFill>
          <a:blip r:embed="rId1"/>
          <a:stretch>
            <a:fillRect/>
          </a:stretch>
        </p:blipFill>
        <p:spPr>
          <a:xfrm>
            <a:off x="2286000" y="1028700"/>
            <a:ext cx="14013815" cy="90665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5045364" y="266927"/>
            <a:ext cx="7864475" cy="553720"/>
          </a:xfrm>
        </p:spPr>
        <p:txBody>
          <a:bodyPr/>
          <a:p>
            <a:pPr algn="ctr"/>
            <a:r>
              <a:rPr lang="en-IN" altLang="en-US" sz="3600" u="sng">
                <a:solidFill>
                  <a:schemeClr val="tx1"/>
                </a:solidFill>
                <a:latin typeface="Cambria" panose="02040503050406030204" charset="0"/>
                <a:cs typeface="Cambria" panose="02040503050406030204" charset="0"/>
              </a:rPr>
              <a:t>Ridge Regression:</a:t>
            </a:r>
            <a:endParaRPr lang="en-IN" altLang="en-US" sz="3600" u="sng">
              <a:solidFill>
                <a:schemeClr val="tx1"/>
              </a:solidFill>
              <a:latin typeface="Cambria" panose="02040503050406030204" charset="0"/>
              <a:cs typeface="Cambria" panose="02040503050406030204" charset="0"/>
            </a:endParaRPr>
          </a:p>
        </p:txBody>
      </p:sp>
      <p:pic>
        <p:nvPicPr>
          <p:cNvPr id="4" name="Content Placeholder 3" descr="ridge"/>
          <p:cNvPicPr>
            <a:picLocks noChangeAspect="1"/>
          </p:cNvPicPr>
          <p:nvPr>
            <p:ph sz="half" idx="2"/>
          </p:nvPr>
        </p:nvPicPr>
        <p:blipFill>
          <a:blip r:embed="rId1"/>
          <a:stretch>
            <a:fillRect/>
          </a:stretch>
        </p:blipFill>
        <p:spPr>
          <a:xfrm>
            <a:off x="2133600" y="1104900"/>
            <a:ext cx="13687425" cy="89884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5410489" y="190727"/>
            <a:ext cx="7864475" cy="553720"/>
          </a:xfrm>
        </p:spPr>
        <p:txBody>
          <a:bodyPr/>
          <a:p>
            <a:pPr algn="ctr"/>
            <a:r>
              <a:rPr lang="en-IN" altLang="en-US" sz="3600" u="sng">
                <a:solidFill>
                  <a:schemeClr val="tx1"/>
                </a:solidFill>
                <a:latin typeface="Cambria" panose="02040503050406030204" charset="0"/>
                <a:cs typeface="Cambria" panose="02040503050406030204" charset="0"/>
              </a:rPr>
              <a:t>K-Nearest Neighbour:</a:t>
            </a:r>
            <a:endParaRPr lang="en-IN" altLang="en-US" sz="3600" u="sng">
              <a:solidFill>
                <a:schemeClr val="tx1"/>
              </a:solidFill>
              <a:latin typeface="Cambria" panose="02040503050406030204" charset="0"/>
              <a:cs typeface="Cambria" panose="02040503050406030204" charset="0"/>
            </a:endParaRPr>
          </a:p>
        </p:txBody>
      </p:sp>
      <p:pic>
        <p:nvPicPr>
          <p:cNvPr id="4" name="Content Placeholder 3" descr="KNN"/>
          <p:cNvPicPr>
            <a:picLocks noChangeAspect="1"/>
          </p:cNvPicPr>
          <p:nvPr>
            <p:ph sz="half" idx="2"/>
          </p:nvPr>
        </p:nvPicPr>
        <p:blipFill>
          <a:blip r:embed="rId1"/>
          <a:stretch>
            <a:fillRect/>
          </a:stretch>
        </p:blipFill>
        <p:spPr>
          <a:xfrm>
            <a:off x="2438400" y="1104900"/>
            <a:ext cx="13798550" cy="90614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15620" y="229870"/>
            <a:ext cx="6748145" cy="886460"/>
          </a:xfrm>
          <a:prstGeom prst="rect">
            <a:avLst/>
          </a:prstGeom>
          <a:noFill/>
        </p:spPr>
        <p:txBody>
          <a:bodyPr wrap="square" rtlCol="0">
            <a:noAutofit/>
          </a:bodyPr>
          <a:p>
            <a:r>
              <a:rPr lang="en-IN" altLang="en-US" sz="4800" b="1" u="sng">
                <a:effectLst>
                  <a:outerShdw blurRad="38100" dist="38100" dir="2700000" algn="tl">
                    <a:srgbClr val="000000">
                      <a:alpha val="43137"/>
                    </a:srgbClr>
                  </a:outerShdw>
                </a:effectLst>
                <a:latin typeface="Cambria" panose="02040503050406030204" charset="0"/>
                <a:cs typeface="Cambria" panose="02040503050406030204" charset="0"/>
              </a:rPr>
              <a:t> </a:t>
            </a:r>
            <a:r>
              <a:rPr lang="en-IN" altLang="en-US" sz="4800" b="1" u="sng">
                <a:effectLst>
                  <a:outerShdw blurRad="38100" dist="38100" dir="2700000" algn="tl">
                    <a:srgbClr val="000000">
                      <a:alpha val="43137"/>
                    </a:srgbClr>
                  </a:outerShdw>
                </a:effectLst>
                <a:latin typeface="Cambria" panose="02040503050406030204" charset="0"/>
                <a:cs typeface="Cambria" panose="02040503050406030204" charset="0"/>
              </a:rPr>
              <a:t>Bootstrapping results:</a:t>
            </a:r>
            <a:endParaRPr lang="en-IN" altLang="en-US" sz="4800" b="1" u="sng">
              <a:effectLst>
                <a:outerShdw blurRad="38100" dist="38100" dir="2700000" algn="tl">
                  <a:srgbClr val="000000">
                    <a:alpha val="43137"/>
                  </a:srgbClr>
                </a:outerShdw>
              </a:effectLst>
              <a:latin typeface="Cambria" panose="02040503050406030204" charset="0"/>
              <a:cs typeface="Cambria" panose="02040503050406030204" charset="0"/>
            </a:endParaRPr>
          </a:p>
        </p:txBody>
      </p:sp>
      <p:pic>
        <p:nvPicPr>
          <p:cNvPr id="5" name="Content Placeholder 4" descr="1"/>
          <p:cNvPicPr>
            <a:picLocks noChangeAspect="1"/>
          </p:cNvPicPr>
          <p:nvPr>
            <p:ph sz="half" idx="2"/>
          </p:nvPr>
        </p:nvPicPr>
        <p:blipFill>
          <a:blip r:embed="rId1"/>
          <a:stretch>
            <a:fillRect/>
          </a:stretch>
        </p:blipFill>
        <p:spPr>
          <a:xfrm>
            <a:off x="1219200" y="1409700"/>
            <a:ext cx="4794250" cy="2767330"/>
          </a:xfrm>
          <a:prstGeom prst="rect">
            <a:avLst/>
          </a:prstGeom>
        </p:spPr>
      </p:pic>
      <p:sp>
        <p:nvSpPr>
          <p:cNvPr id="8" name="Text Box 7"/>
          <p:cNvSpPr txBox="1"/>
          <p:nvPr/>
        </p:nvSpPr>
        <p:spPr>
          <a:xfrm>
            <a:off x="1672590" y="1043940"/>
            <a:ext cx="3104515" cy="460375"/>
          </a:xfrm>
          <a:prstGeom prst="rect">
            <a:avLst/>
          </a:prstGeom>
          <a:noFill/>
        </p:spPr>
        <p:txBody>
          <a:bodyPr wrap="square" rtlCol="0">
            <a:spAutoFit/>
          </a:bodyPr>
          <a:p>
            <a:r>
              <a:rPr lang="en-IN" altLang="en-US" sz="2400">
                <a:latin typeface="Verdana" panose="020B0604030504040204" charset="0"/>
                <a:cs typeface="Verdana" panose="020B0604030504040204" charset="0"/>
              </a:rPr>
              <a:t>Linear regression:</a:t>
            </a:r>
            <a:endParaRPr lang="en-IN" altLang="en-US" sz="2400">
              <a:latin typeface="Verdana" panose="020B0604030504040204" charset="0"/>
              <a:cs typeface="Verdana" panose="020B0604030504040204" charset="0"/>
            </a:endParaRPr>
          </a:p>
        </p:txBody>
      </p:sp>
      <p:pic>
        <p:nvPicPr>
          <p:cNvPr id="9" name="Content Placeholder 8" descr="2"/>
          <p:cNvPicPr>
            <a:picLocks noChangeAspect="1"/>
          </p:cNvPicPr>
          <p:nvPr>
            <p:ph sz="half" idx="3"/>
          </p:nvPr>
        </p:nvPicPr>
        <p:blipFill>
          <a:blip r:embed="rId2"/>
          <a:stretch>
            <a:fillRect/>
          </a:stretch>
        </p:blipFill>
        <p:spPr>
          <a:xfrm>
            <a:off x="1066800" y="4470400"/>
            <a:ext cx="4946650" cy="2611120"/>
          </a:xfrm>
          <a:prstGeom prst="rect">
            <a:avLst/>
          </a:prstGeom>
        </p:spPr>
      </p:pic>
      <p:pic>
        <p:nvPicPr>
          <p:cNvPr id="11" name="Picture 10" descr="3"/>
          <p:cNvPicPr>
            <a:picLocks noChangeAspect="1"/>
          </p:cNvPicPr>
          <p:nvPr/>
        </p:nvPicPr>
        <p:blipFill>
          <a:blip r:embed="rId3"/>
          <a:stretch>
            <a:fillRect/>
          </a:stretch>
        </p:blipFill>
        <p:spPr>
          <a:xfrm>
            <a:off x="1219200" y="7505700"/>
            <a:ext cx="4791710" cy="2621280"/>
          </a:xfrm>
          <a:prstGeom prst="rect">
            <a:avLst/>
          </a:prstGeom>
        </p:spPr>
      </p:pic>
      <p:pic>
        <p:nvPicPr>
          <p:cNvPr id="12" name="Picture 11" descr="4"/>
          <p:cNvPicPr>
            <a:picLocks noChangeAspect="1"/>
          </p:cNvPicPr>
          <p:nvPr/>
        </p:nvPicPr>
        <p:blipFill>
          <a:blip r:embed="rId4"/>
          <a:stretch>
            <a:fillRect/>
          </a:stretch>
        </p:blipFill>
        <p:spPr>
          <a:xfrm>
            <a:off x="10287000" y="1257300"/>
            <a:ext cx="4972050" cy="2738755"/>
          </a:xfrm>
          <a:prstGeom prst="rect">
            <a:avLst/>
          </a:prstGeom>
        </p:spPr>
      </p:pic>
      <p:pic>
        <p:nvPicPr>
          <p:cNvPr id="13" name="Picture 12" descr="5"/>
          <p:cNvPicPr>
            <a:picLocks noChangeAspect="1"/>
          </p:cNvPicPr>
          <p:nvPr/>
        </p:nvPicPr>
        <p:blipFill>
          <a:blip r:embed="rId5"/>
          <a:stretch>
            <a:fillRect/>
          </a:stretch>
        </p:blipFill>
        <p:spPr>
          <a:xfrm>
            <a:off x="10287000" y="4305300"/>
            <a:ext cx="4925695" cy="2593975"/>
          </a:xfrm>
          <a:prstGeom prst="rect">
            <a:avLst/>
          </a:prstGeom>
        </p:spPr>
      </p:pic>
      <p:pic>
        <p:nvPicPr>
          <p:cNvPr id="14" name="Picture 13" descr="6"/>
          <p:cNvPicPr>
            <a:picLocks noChangeAspect="1"/>
          </p:cNvPicPr>
          <p:nvPr/>
        </p:nvPicPr>
        <p:blipFill>
          <a:blip r:embed="rId6"/>
          <a:stretch>
            <a:fillRect/>
          </a:stretch>
        </p:blipFill>
        <p:spPr>
          <a:xfrm>
            <a:off x="10287000" y="7261860"/>
            <a:ext cx="4925695" cy="2835275"/>
          </a:xfrm>
          <a:prstGeom prst="rect">
            <a:avLst/>
          </a:prstGeom>
        </p:spPr>
      </p:pic>
      <p:sp>
        <p:nvSpPr>
          <p:cNvPr id="17" name="Text Box 16"/>
          <p:cNvSpPr txBox="1"/>
          <p:nvPr/>
        </p:nvSpPr>
        <p:spPr>
          <a:xfrm>
            <a:off x="1676400" y="4091940"/>
            <a:ext cx="4601845" cy="517525"/>
          </a:xfrm>
          <a:prstGeom prst="rect">
            <a:avLst/>
          </a:prstGeom>
          <a:noFill/>
        </p:spPr>
        <p:txBody>
          <a:bodyPr wrap="square" rtlCol="0">
            <a:noAutofit/>
          </a:bodyPr>
          <a:p>
            <a:r>
              <a:rPr lang="en-IN" altLang="en-US" sz="2400">
                <a:latin typeface="Verdana" panose="020B0604030504040204" charset="0"/>
                <a:cs typeface="Verdana" panose="020B0604030504040204" charset="0"/>
              </a:rPr>
              <a:t>Support vector machine:</a:t>
            </a:r>
            <a:endParaRPr lang="en-IN" altLang="en-US" sz="2400">
              <a:latin typeface="Verdana" panose="020B0604030504040204" charset="0"/>
              <a:cs typeface="Verdana" panose="020B0604030504040204" charset="0"/>
            </a:endParaRPr>
          </a:p>
        </p:txBody>
      </p:sp>
      <p:sp>
        <p:nvSpPr>
          <p:cNvPr id="18" name="Text Box 17"/>
          <p:cNvSpPr txBox="1"/>
          <p:nvPr/>
        </p:nvSpPr>
        <p:spPr>
          <a:xfrm>
            <a:off x="1600200" y="7124700"/>
            <a:ext cx="6172200" cy="460375"/>
          </a:xfrm>
          <a:prstGeom prst="rect">
            <a:avLst/>
          </a:prstGeom>
          <a:noFill/>
        </p:spPr>
        <p:txBody>
          <a:bodyPr wrap="square" rtlCol="0">
            <a:spAutoFit/>
          </a:bodyPr>
          <a:p>
            <a:r>
              <a:rPr lang="en-IN" altLang="en-US" sz="2400">
                <a:latin typeface="Verdana" panose="020B0604030504040204" charset="0"/>
                <a:cs typeface="Verdana" panose="020B0604030504040204" charset="0"/>
              </a:rPr>
              <a:t>Linear regression(manual):</a:t>
            </a:r>
            <a:endParaRPr lang="en-IN" altLang="en-US" sz="2400">
              <a:latin typeface="Verdana" panose="020B0604030504040204" charset="0"/>
              <a:cs typeface="Verdana" panose="020B0604030504040204" charset="0"/>
            </a:endParaRPr>
          </a:p>
        </p:txBody>
      </p:sp>
      <p:sp>
        <p:nvSpPr>
          <p:cNvPr id="21" name="Text Box 20"/>
          <p:cNvSpPr txBox="1"/>
          <p:nvPr/>
        </p:nvSpPr>
        <p:spPr>
          <a:xfrm>
            <a:off x="10744200" y="868680"/>
            <a:ext cx="6477000" cy="460375"/>
          </a:xfrm>
          <a:prstGeom prst="rect">
            <a:avLst/>
          </a:prstGeom>
          <a:noFill/>
        </p:spPr>
        <p:txBody>
          <a:bodyPr wrap="square" rtlCol="0">
            <a:spAutoFit/>
          </a:bodyPr>
          <a:p>
            <a:r>
              <a:rPr lang="en-IN" altLang="en-US" sz="2400">
                <a:latin typeface="Verdana" panose="020B0604030504040204" charset="0"/>
                <a:cs typeface="Verdana" panose="020B0604030504040204" charset="0"/>
              </a:rPr>
              <a:t>Lasso regression:</a:t>
            </a:r>
            <a:endParaRPr lang="en-IN" altLang="en-US" sz="2400">
              <a:latin typeface="Verdana" panose="020B0604030504040204" charset="0"/>
              <a:cs typeface="Verdana" panose="020B0604030504040204" charset="0"/>
            </a:endParaRPr>
          </a:p>
        </p:txBody>
      </p:sp>
      <p:sp>
        <p:nvSpPr>
          <p:cNvPr id="23" name="Text Box 22"/>
          <p:cNvSpPr txBox="1"/>
          <p:nvPr/>
        </p:nvSpPr>
        <p:spPr>
          <a:xfrm>
            <a:off x="10744200" y="3924300"/>
            <a:ext cx="4297680" cy="460375"/>
          </a:xfrm>
          <a:prstGeom prst="rect">
            <a:avLst/>
          </a:prstGeom>
          <a:noFill/>
        </p:spPr>
        <p:txBody>
          <a:bodyPr wrap="square" rtlCol="0">
            <a:spAutoFit/>
          </a:bodyPr>
          <a:p>
            <a:r>
              <a:rPr lang="en-IN" altLang="en-US" sz="2400">
                <a:latin typeface="Verdana" panose="020B0604030504040204" charset="0"/>
                <a:cs typeface="Verdana" panose="020B0604030504040204" charset="0"/>
              </a:rPr>
              <a:t>Ridge regression:</a:t>
            </a:r>
            <a:endParaRPr lang="en-IN" altLang="en-US" sz="2400">
              <a:latin typeface="Verdana" panose="020B0604030504040204" charset="0"/>
              <a:cs typeface="Verdana" panose="020B0604030504040204" charset="0"/>
            </a:endParaRPr>
          </a:p>
        </p:txBody>
      </p:sp>
      <p:sp>
        <p:nvSpPr>
          <p:cNvPr id="24" name="Text Box 23"/>
          <p:cNvSpPr txBox="1"/>
          <p:nvPr/>
        </p:nvSpPr>
        <p:spPr>
          <a:xfrm>
            <a:off x="10820400" y="6918960"/>
            <a:ext cx="4267200" cy="460375"/>
          </a:xfrm>
          <a:prstGeom prst="rect">
            <a:avLst/>
          </a:prstGeom>
          <a:noFill/>
        </p:spPr>
        <p:txBody>
          <a:bodyPr wrap="square" rtlCol="0">
            <a:spAutoFit/>
          </a:bodyPr>
          <a:p>
            <a:r>
              <a:rPr lang="en-IN" altLang="en-US" sz="2400">
                <a:latin typeface="Verdana" panose="020B0604030504040204" charset="0"/>
                <a:cs typeface="Verdana" panose="020B0604030504040204" charset="0"/>
              </a:rPr>
              <a:t>K-Nearest Neighbour:</a:t>
            </a:r>
            <a:endParaRPr lang="en-IN" altLang="en-US" sz="2400">
              <a:latin typeface="Verdana" panose="020B0604030504040204" charset="0"/>
              <a:cs typeface="Verdana" panose="020B060403050404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0"/>
            <a:ext cx="8124824" cy="10286999"/>
          </a:xfrm>
          <a:prstGeom prst="rect">
            <a:avLst/>
          </a:prstGeom>
        </p:spPr>
      </p:pic>
      <p:sp>
        <p:nvSpPr>
          <p:cNvPr id="3" name="object 3"/>
          <p:cNvSpPr txBox="1">
            <a:spLocks noGrp="1"/>
          </p:cNvSpPr>
          <p:nvPr>
            <p:ph type="title"/>
          </p:nvPr>
        </p:nvSpPr>
        <p:spPr>
          <a:xfrm>
            <a:off x="9026525" y="114300"/>
            <a:ext cx="8735060" cy="1406525"/>
          </a:xfrm>
          <a:prstGeom prst="rect">
            <a:avLst/>
          </a:prstGeom>
          <a:solidFill>
            <a:srgbClr val="000000"/>
          </a:solidFill>
        </p:spPr>
        <p:txBody>
          <a:bodyPr vert="horz" wrap="square" lIns="0" tIns="434975" rIns="0" bIns="0" rtlCol="0">
            <a:noAutofit/>
          </a:bodyPr>
          <a:lstStyle/>
          <a:p>
            <a:pPr marR="27940" algn="ctr">
              <a:lnSpc>
                <a:spcPct val="100000"/>
              </a:lnSpc>
              <a:spcBef>
                <a:spcPts val="3425"/>
              </a:spcBef>
            </a:pPr>
            <a:r>
              <a:rPr sz="5600" b="1" spc="60" dirty="0">
                <a:latin typeface="Trebuchet MS" panose="020B0603020202020204"/>
                <a:cs typeface="Trebuchet MS" panose="020B0603020202020204"/>
              </a:rPr>
              <a:t>Results</a:t>
            </a:r>
            <a:endParaRPr sz="5600">
              <a:latin typeface="Trebuchet MS" panose="020B0603020202020204"/>
              <a:cs typeface="Trebuchet MS" panose="020B0603020202020204"/>
            </a:endParaRPr>
          </a:p>
        </p:txBody>
      </p:sp>
      <p:sp>
        <p:nvSpPr>
          <p:cNvPr id="4" name="object 4"/>
          <p:cNvSpPr txBox="1"/>
          <p:nvPr/>
        </p:nvSpPr>
        <p:spPr>
          <a:xfrm>
            <a:off x="8839200" y="1790700"/>
            <a:ext cx="9448800" cy="8211820"/>
          </a:xfrm>
          <a:prstGeom prst="rect">
            <a:avLst/>
          </a:prstGeom>
        </p:spPr>
        <p:txBody>
          <a:bodyPr vert="horz" wrap="square" lIns="0" tIns="10160" rIns="0" bIns="0" rtlCol="0">
            <a:noAutofit/>
          </a:bodyPr>
          <a:lstStyle/>
          <a:p>
            <a:pPr marL="12065" marR="5080" indent="-635" algn="l">
              <a:lnSpc>
                <a:spcPct val="118000"/>
              </a:lnSpc>
              <a:spcBef>
                <a:spcPts val="80"/>
              </a:spcBef>
            </a:pPr>
            <a:r>
              <a:rPr lang="en-IN" sz="2450" b="1" u="sng" spc="150" dirty="0">
                <a:latin typeface="Verdana" panose="020B0604030504040204"/>
                <a:cs typeface="Verdana" panose="020B0604030504040204"/>
              </a:rPr>
              <a:t>Linear Regression:</a:t>
            </a:r>
            <a:endParaRPr lang="en-IN" sz="2450" b="1" u="sng" spc="150" dirty="0">
              <a:latin typeface="Verdana" panose="020B0604030504040204"/>
              <a:cs typeface="Verdana" panose="020B0604030504040204"/>
            </a:endParaRPr>
          </a:p>
          <a:p>
            <a:pPr marL="12065" marR="5080" indent="-635" algn="l">
              <a:lnSpc>
                <a:spcPct val="118000"/>
              </a:lnSpc>
              <a:spcBef>
                <a:spcPts val="80"/>
              </a:spcBef>
            </a:pPr>
            <a:r>
              <a:rPr lang="en-IN" sz="2450" spc="150" dirty="0">
                <a:latin typeface="Verdana" panose="020B0604030504040204"/>
                <a:cs typeface="Verdana" panose="020B0604030504040204"/>
              </a:rPr>
              <a:t>Mean Squared Error (MSE): 4782841856210144.0</a:t>
            </a:r>
            <a:endParaRPr lang="en-IN" sz="2450" spc="150" dirty="0">
              <a:latin typeface="Verdana" panose="020B0604030504040204"/>
              <a:cs typeface="Verdana" panose="020B0604030504040204"/>
            </a:endParaRPr>
          </a:p>
          <a:p>
            <a:pPr marL="12065" marR="5080" indent="-635" algn="l">
              <a:lnSpc>
                <a:spcPct val="118000"/>
              </a:lnSpc>
              <a:spcBef>
                <a:spcPts val="80"/>
              </a:spcBef>
            </a:pPr>
            <a:r>
              <a:rPr lang="en-IN" sz="2450" spc="150" dirty="0">
                <a:latin typeface="Verdana" panose="020B0604030504040204"/>
                <a:cs typeface="Verdana" panose="020B0604030504040204"/>
              </a:rPr>
              <a:t>Mean Absolute Error (MAE): 50049360.43362623</a:t>
            </a:r>
            <a:endParaRPr lang="en-IN" sz="2450" spc="150" dirty="0">
              <a:latin typeface="Verdana" panose="020B0604030504040204"/>
              <a:cs typeface="Verdana" panose="020B0604030504040204"/>
            </a:endParaRPr>
          </a:p>
          <a:p>
            <a:pPr marL="12065" marR="5080" indent="-635" algn="l">
              <a:lnSpc>
                <a:spcPct val="118000"/>
              </a:lnSpc>
              <a:spcBef>
                <a:spcPts val="80"/>
              </a:spcBef>
            </a:pPr>
            <a:r>
              <a:rPr lang="en-IN" sz="2450" b="1" u="sng" spc="150" dirty="0">
                <a:latin typeface="Verdana" panose="020B0604030504040204"/>
                <a:cs typeface="Verdana" panose="020B0604030504040204"/>
              </a:rPr>
              <a:t>Support Vector Machine(SVM):</a:t>
            </a:r>
            <a:endParaRPr lang="en-IN" sz="2450" b="1" u="sng" spc="150" dirty="0">
              <a:latin typeface="Verdana" panose="020B0604030504040204"/>
              <a:cs typeface="Verdana" panose="020B0604030504040204"/>
            </a:endParaRPr>
          </a:p>
          <a:p>
            <a:pPr marL="12065" marR="5080" indent="-635" algn="l">
              <a:lnSpc>
                <a:spcPct val="118000"/>
              </a:lnSpc>
              <a:spcBef>
                <a:spcPts val="80"/>
              </a:spcBef>
            </a:pPr>
            <a:r>
              <a:rPr lang="en-IN" sz="2450" spc="150" dirty="0">
                <a:latin typeface="Verdana" panose="020B0604030504040204"/>
                <a:cs typeface="Verdana" panose="020B0604030504040204"/>
              </a:rPr>
              <a:t>Mean Squared Error (MSE):2.97118330087303e+18</a:t>
            </a:r>
            <a:endParaRPr lang="en-IN" sz="2450" spc="150" dirty="0">
              <a:latin typeface="Verdana" panose="020B0604030504040204"/>
              <a:cs typeface="Verdana" panose="020B0604030504040204"/>
            </a:endParaRPr>
          </a:p>
          <a:p>
            <a:pPr marL="12065" marR="5080" indent="-635" algn="l">
              <a:lnSpc>
                <a:spcPct val="118000"/>
              </a:lnSpc>
              <a:spcBef>
                <a:spcPts val="80"/>
              </a:spcBef>
            </a:pPr>
            <a:r>
              <a:rPr lang="en-IN" sz="2450" spc="150" dirty="0">
                <a:latin typeface="Verdana" panose="020B0604030504040204"/>
                <a:cs typeface="Verdana" panose="020B0604030504040204"/>
              </a:rPr>
              <a:t>Mean Absolute Error (MAE): 1515417134.7811904</a:t>
            </a:r>
            <a:endParaRPr lang="en-IN" sz="2450" spc="150" dirty="0">
              <a:latin typeface="Verdana" panose="020B0604030504040204"/>
              <a:cs typeface="Verdana" panose="020B0604030504040204"/>
            </a:endParaRPr>
          </a:p>
          <a:p>
            <a:pPr marL="12065" marR="5080" indent="-635" algn="l">
              <a:lnSpc>
                <a:spcPct val="118000"/>
              </a:lnSpc>
              <a:spcBef>
                <a:spcPts val="80"/>
              </a:spcBef>
            </a:pPr>
            <a:r>
              <a:rPr lang="en-IN" sz="2450" b="1" u="sng" spc="150" dirty="0">
                <a:latin typeface="Verdana" panose="020B0604030504040204"/>
                <a:cs typeface="Verdana" panose="020B0604030504040204"/>
              </a:rPr>
              <a:t>Linear Regression (Without Library):</a:t>
            </a:r>
            <a:endParaRPr lang="en-IN" sz="2450" b="1" u="sng" spc="150" dirty="0">
              <a:latin typeface="Verdana" panose="020B0604030504040204"/>
              <a:cs typeface="Verdana" panose="020B0604030504040204"/>
            </a:endParaRPr>
          </a:p>
          <a:p>
            <a:pPr marL="12065" marR="5080" indent="-635" algn="l">
              <a:lnSpc>
                <a:spcPct val="118000"/>
              </a:lnSpc>
              <a:spcBef>
                <a:spcPts val="80"/>
              </a:spcBef>
            </a:pPr>
            <a:r>
              <a:rPr lang="en-IN" sz="2450" spc="150" dirty="0">
                <a:latin typeface="Verdana" panose="020B0604030504040204"/>
                <a:cs typeface="Verdana" panose="020B0604030504040204"/>
              </a:rPr>
              <a:t>Mean Squared Error (MSE): 4782841856210081.0</a:t>
            </a:r>
            <a:endParaRPr lang="en-IN" sz="2450" spc="150" dirty="0">
              <a:latin typeface="Verdana" panose="020B0604030504040204"/>
              <a:cs typeface="Verdana" panose="020B0604030504040204"/>
            </a:endParaRPr>
          </a:p>
          <a:p>
            <a:pPr marL="12065" marR="5080" indent="-635" algn="l">
              <a:lnSpc>
                <a:spcPct val="118000"/>
              </a:lnSpc>
              <a:spcBef>
                <a:spcPts val="80"/>
              </a:spcBef>
            </a:pPr>
            <a:r>
              <a:rPr lang="en-IN" sz="2450" spc="150" dirty="0">
                <a:latin typeface="Verdana" panose="020B0604030504040204"/>
                <a:cs typeface="Verdana" panose="020B0604030504040204"/>
              </a:rPr>
              <a:t>Mean Absolute Error (MAE): 50049360.433631495</a:t>
            </a:r>
            <a:endParaRPr lang="en-IN" sz="2450" spc="150" dirty="0">
              <a:latin typeface="Verdana" panose="020B0604030504040204"/>
              <a:cs typeface="Verdana" panose="020B0604030504040204"/>
            </a:endParaRPr>
          </a:p>
          <a:p>
            <a:pPr marL="12065" marR="5080" indent="-635" algn="l">
              <a:lnSpc>
                <a:spcPct val="118000"/>
              </a:lnSpc>
              <a:spcBef>
                <a:spcPts val="80"/>
              </a:spcBef>
            </a:pPr>
            <a:r>
              <a:rPr lang="en-IN" sz="2450" b="1" u="sng" spc="150" dirty="0">
                <a:latin typeface="Verdana" panose="020B0604030504040204"/>
                <a:cs typeface="Verdana" panose="020B0604030504040204"/>
              </a:rPr>
              <a:t>Lasso Regression:</a:t>
            </a:r>
            <a:endParaRPr lang="en-IN" sz="2450" b="1" u="sng" spc="150" dirty="0">
              <a:latin typeface="Verdana" panose="020B0604030504040204"/>
              <a:cs typeface="Verdana" panose="020B0604030504040204"/>
            </a:endParaRPr>
          </a:p>
          <a:p>
            <a:pPr marL="12065" marR="5080" indent="-635" algn="l">
              <a:lnSpc>
                <a:spcPct val="118000"/>
              </a:lnSpc>
              <a:spcBef>
                <a:spcPts val="80"/>
              </a:spcBef>
            </a:pPr>
            <a:r>
              <a:rPr lang="en-IN" sz="2450" spc="150" dirty="0">
                <a:latin typeface="Verdana" panose="020B0604030504040204"/>
                <a:cs typeface="Verdana" panose="020B0604030504040204"/>
              </a:rPr>
              <a:t>Mean Squared Error (MSE): 4782841855787680.0</a:t>
            </a:r>
            <a:endParaRPr lang="en-IN" sz="2450" spc="150" dirty="0">
              <a:latin typeface="Verdana" panose="020B0604030504040204"/>
              <a:cs typeface="Verdana" panose="020B0604030504040204"/>
            </a:endParaRPr>
          </a:p>
          <a:p>
            <a:pPr marL="12065" marR="5080" indent="-635" algn="l">
              <a:lnSpc>
                <a:spcPct val="118000"/>
              </a:lnSpc>
              <a:spcBef>
                <a:spcPts val="80"/>
              </a:spcBef>
            </a:pPr>
            <a:r>
              <a:rPr lang="en-IN" sz="2450" spc="150" dirty="0">
                <a:latin typeface="Verdana" panose="020B0604030504040204"/>
                <a:cs typeface="Verdana" panose="020B0604030504040204"/>
              </a:rPr>
              <a:t>Mean Absolute Error (MAE): 50049360.44660361</a:t>
            </a:r>
            <a:endParaRPr lang="en-IN" sz="2450" spc="150" dirty="0">
              <a:latin typeface="Verdana" panose="020B0604030504040204"/>
              <a:cs typeface="Verdana" panose="020B0604030504040204"/>
            </a:endParaRPr>
          </a:p>
          <a:p>
            <a:pPr marL="12065" marR="5080" indent="-635" algn="l">
              <a:lnSpc>
                <a:spcPct val="118000"/>
              </a:lnSpc>
              <a:spcBef>
                <a:spcPts val="80"/>
              </a:spcBef>
            </a:pPr>
            <a:r>
              <a:rPr lang="en-IN" sz="2450" b="1" u="sng" spc="150" dirty="0">
                <a:latin typeface="Verdana" panose="020B0604030504040204"/>
                <a:cs typeface="Verdana" panose="020B0604030504040204"/>
              </a:rPr>
              <a:t>Ridge Regression:</a:t>
            </a:r>
            <a:endParaRPr lang="en-IN" sz="2450" b="1" u="sng" spc="150" dirty="0">
              <a:latin typeface="Verdana" panose="020B0604030504040204"/>
              <a:cs typeface="Verdana" panose="020B0604030504040204"/>
            </a:endParaRPr>
          </a:p>
          <a:p>
            <a:pPr marL="12065" marR="5080" indent="-635" algn="l">
              <a:lnSpc>
                <a:spcPct val="118000"/>
              </a:lnSpc>
              <a:spcBef>
                <a:spcPts val="80"/>
              </a:spcBef>
            </a:pPr>
            <a:r>
              <a:rPr lang="en-IN" sz="2450" spc="150" dirty="0">
                <a:latin typeface="Verdana" panose="020B0604030504040204"/>
                <a:cs typeface="Verdana" panose="020B0604030504040204"/>
              </a:rPr>
              <a:t>Mean Squared Error (MSE): 4782831815589449.0</a:t>
            </a:r>
            <a:endParaRPr lang="en-IN" sz="2450" spc="150" dirty="0">
              <a:latin typeface="Verdana" panose="020B0604030504040204"/>
              <a:cs typeface="Verdana" panose="020B0604030504040204"/>
            </a:endParaRPr>
          </a:p>
          <a:p>
            <a:pPr marL="12065" marR="5080" indent="-635" algn="l">
              <a:lnSpc>
                <a:spcPct val="118000"/>
              </a:lnSpc>
              <a:spcBef>
                <a:spcPts val="80"/>
              </a:spcBef>
            </a:pPr>
            <a:r>
              <a:rPr lang="en-IN" sz="2450" spc="150" dirty="0">
                <a:latin typeface="Verdana" panose="020B0604030504040204"/>
                <a:cs typeface="Verdana" panose="020B0604030504040204"/>
              </a:rPr>
              <a:t>Mean Absolute Error (MAE): 50049669.46066117</a:t>
            </a:r>
            <a:endParaRPr lang="en-IN" sz="2450" spc="150" dirty="0">
              <a:latin typeface="Verdana" panose="020B0604030504040204"/>
              <a:cs typeface="Verdana" panose="020B0604030504040204"/>
            </a:endParaRPr>
          </a:p>
          <a:p>
            <a:pPr marL="12065" marR="5080" indent="-635" algn="l">
              <a:lnSpc>
                <a:spcPct val="118000"/>
              </a:lnSpc>
              <a:spcBef>
                <a:spcPts val="80"/>
              </a:spcBef>
            </a:pPr>
            <a:r>
              <a:rPr lang="en-IN" sz="2450" b="1" u="sng" spc="150" dirty="0">
                <a:latin typeface="Verdana" panose="020B0604030504040204"/>
                <a:cs typeface="Verdana" panose="020B0604030504040204"/>
              </a:rPr>
              <a:t>K-Nearest Neighbors (KNN):</a:t>
            </a:r>
            <a:endParaRPr lang="en-IN" sz="2450" b="1" u="sng" spc="150" dirty="0">
              <a:latin typeface="Verdana" panose="020B0604030504040204"/>
              <a:cs typeface="Verdana" panose="020B0604030504040204"/>
            </a:endParaRPr>
          </a:p>
          <a:p>
            <a:pPr marL="12065" marR="5080" indent="-635" algn="l">
              <a:lnSpc>
                <a:spcPct val="108000"/>
              </a:lnSpc>
              <a:spcBef>
                <a:spcPts val="80"/>
              </a:spcBef>
            </a:pPr>
            <a:r>
              <a:rPr lang="en-IN" sz="2450" spc="150" dirty="0">
                <a:latin typeface="Verdana" panose="020B0604030504040204" charset="0"/>
                <a:cs typeface="Verdana" panose="020B0604030504040204" charset="0"/>
              </a:rPr>
              <a:t>Mean Squared Error (MSE): 0.0</a:t>
            </a:r>
            <a:endParaRPr lang="en-IN" sz="2450" spc="150" dirty="0">
              <a:latin typeface="Verdana" panose="020B0604030504040204" charset="0"/>
              <a:cs typeface="Verdana" panose="020B0604030504040204" charset="0"/>
            </a:endParaRPr>
          </a:p>
          <a:p>
            <a:pPr marL="12065" marR="5080" indent="-635" algn="l">
              <a:lnSpc>
                <a:spcPct val="108000"/>
              </a:lnSpc>
              <a:spcBef>
                <a:spcPts val="80"/>
              </a:spcBef>
            </a:pPr>
            <a:r>
              <a:rPr lang="en-IN" sz="2450" spc="150" dirty="0">
                <a:latin typeface="Verdana" panose="020B0604030504040204" charset="0"/>
                <a:cs typeface="Verdana" panose="020B0604030504040204" charset="0"/>
              </a:rPr>
              <a:t>Mean Absolute Error (MAE): 0.0</a:t>
            </a:r>
            <a:endParaRPr lang="en-IN" sz="2450" spc="150" dirty="0">
              <a:latin typeface="Verdana" panose="020B0604030504040204" charset="0"/>
              <a:cs typeface="Verdana" panose="020B060403050404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400" y="876300"/>
            <a:ext cx="4452620" cy="1152525"/>
          </a:xfrm>
          <a:prstGeom prst="rect">
            <a:avLst/>
          </a:prstGeom>
        </p:spPr>
        <p:txBody>
          <a:bodyPr vert="horz" wrap="square" lIns="0" tIns="12700" rIns="0" bIns="0" rtlCol="0">
            <a:noAutofit/>
          </a:bodyPr>
          <a:lstStyle/>
          <a:p>
            <a:pPr marL="12700">
              <a:lnSpc>
                <a:spcPct val="100000"/>
              </a:lnSpc>
              <a:spcBef>
                <a:spcPts val="100"/>
              </a:spcBef>
            </a:pPr>
            <a:r>
              <a:rPr sz="5700" b="1" spc="50" dirty="0">
                <a:solidFill>
                  <a:srgbClr val="000000"/>
                </a:solidFill>
                <a:latin typeface="Trebuchet MS" panose="020B0603020202020204"/>
                <a:cs typeface="Trebuchet MS" panose="020B0603020202020204"/>
              </a:rPr>
              <a:t>Limitation</a:t>
            </a:r>
            <a:r>
              <a:rPr lang="en-IN" sz="5700" b="1" spc="50" dirty="0">
                <a:solidFill>
                  <a:srgbClr val="000000"/>
                </a:solidFill>
                <a:latin typeface="Trebuchet MS" panose="020B0603020202020204"/>
                <a:cs typeface="Trebuchet MS" panose="020B0603020202020204"/>
              </a:rPr>
              <a:t>s:</a:t>
            </a:r>
            <a:endParaRPr lang="en-IN" sz="5700" b="1" spc="50" dirty="0">
              <a:solidFill>
                <a:srgbClr val="000000"/>
              </a:solidFill>
              <a:latin typeface="Trebuchet MS" panose="020B0603020202020204"/>
              <a:cs typeface="Trebuchet MS" panose="020B0603020202020204"/>
            </a:endParaRPr>
          </a:p>
        </p:txBody>
      </p:sp>
      <p:sp>
        <p:nvSpPr>
          <p:cNvPr id="3" name="object 3"/>
          <p:cNvSpPr txBox="1"/>
          <p:nvPr/>
        </p:nvSpPr>
        <p:spPr>
          <a:xfrm>
            <a:off x="533400" y="2324100"/>
            <a:ext cx="8220710" cy="7483475"/>
          </a:xfrm>
          <a:prstGeom prst="rect">
            <a:avLst/>
          </a:prstGeom>
        </p:spPr>
        <p:txBody>
          <a:bodyPr vert="horz" wrap="square" lIns="0" tIns="10795" rIns="0" bIns="0" rtlCol="0">
            <a:noAutofit/>
          </a:bodyPr>
          <a:lstStyle/>
          <a:p>
            <a:pPr marL="12700" marR="5080" indent="1279525" algn="dist">
              <a:lnSpc>
                <a:spcPct val="100000"/>
              </a:lnSpc>
              <a:spcBef>
                <a:spcPts val="85"/>
              </a:spcBef>
            </a:pPr>
            <a:r>
              <a:rPr lang="en-IN" sz="2450">
                <a:latin typeface="Verdana" panose="020B0604030504040204"/>
                <a:cs typeface="Verdana" panose="020B0604030504040204"/>
              </a:rPr>
              <a:t>from above results we can clearly see that MSE and MAE are very large , infact the dataset that is provided for world population contains very large values and since large errors occur then obviously the error will become large. But if we observe the graph we can say that the model is performing good when Linear regression is applied .</a:t>
            </a:r>
            <a:endParaRPr lang="en-IN" sz="2450">
              <a:latin typeface="Verdana" panose="020B0604030504040204"/>
              <a:cs typeface="Verdana" panose="020B0604030504040204"/>
            </a:endParaRPr>
          </a:p>
          <a:p>
            <a:pPr marL="12700" marR="5080" indent="1279525" algn="dist">
              <a:lnSpc>
                <a:spcPct val="100000"/>
              </a:lnSpc>
              <a:spcBef>
                <a:spcPts val="85"/>
              </a:spcBef>
            </a:pPr>
            <a:endParaRPr lang="en-IN" sz="2450">
              <a:latin typeface="Verdana" panose="020B0604030504040204"/>
              <a:cs typeface="Verdana" panose="020B0604030504040204"/>
            </a:endParaRPr>
          </a:p>
          <a:p>
            <a:pPr marL="12700" marR="5080" indent="1279525" algn="just">
              <a:lnSpc>
                <a:spcPct val="100000"/>
              </a:lnSpc>
              <a:spcBef>
                <a:spcPts val="85"/>
              </a:spcBef>
            </a:pPr>
            <a:r>
              <a:rPr lang="en-IN" sz="2450">
                <a:latin typeface="Verdana" panose="020B0604030504040204"/>
                <a:cs typeface="Verdana" panose="020B0604030504040204"/>
              </a:rPr>
              <a:t>even though the model is good fit as observed through graph it can be improved by various other machine learning algorithms and techniques which are advanced make error less and model more accurate for the prediction.</a:t>
            </a:r>
            <a:endParaRPr lang="en-IN" sz="2450">
              <a:latin typeface="Verdana" panose="020B0604030504040204"/>
              <a:cs typeface="Verdana" panose="020B0604030504040204"/>
            </a:endParaRPr>
          </a:p>
          <a:p>
            <a:pPr marL="12700" marR="5080" indent="1279525" algn="just">
              <a:lnSpc>
                <a:spcPct val="100000"/>
              </a:lnSpc>
              <a:spcBef>
                <a:spcPts val="85"/>
              </a:spcBef>
            </a:pPr>
            <a:endParaRPr lang="en-IN" sz="2450">
              <a:latin typeface="Verdana" panose="020B0604030504040204"/>
              <a:cs typeface="Verdana" panose="020B0604030504040204"/>
            </a:endParaRPr>
          </a:p>
          <a:p>
            <a:pPr marL="12700" marR="5080" indent="1279525" algn="just">
              <a:lnSpc>
                <a:spcPct val="100000"/>
              </a:lnSpc>
              <a:spcBef>
                <a:spcPts val="85"/>
              </a:spcBef>
            </a:pPr>
            <a:r>
              <a:rPr lang="en-IN" sz="2450">
                <a:latin typeface="Verdana" panose="020B0604030504040204"/>
                <a:cs typeface="Verdana" panose="020B0604030504040204"/>
              </a:rPr>
              <a:t>it is observed that even if we apply some advanced machine learning algorithms such as Lasso,Ridge Redgressions and KNN those models are also showing output either similarly as earlier models or inappropriate result.</a:t>
            </a:r>
            <a:endParaRPr lang="en-IN" sz="2450">
              <a:latin typeface="Verdana" panose="020B0604030504040204"/>
              <a:cs typeface="Verdana" panose="020B0604030504040204"/>
            </a:endParaRPr>
          </a:p>
        </p:txBody>
      </p:sp>
      <p:pic>
        <p:nvPicPr>
          <p:cNvPr id="4" name="object 4"/>
          <p:cNvPicPr/>
          <p:nvPr/>
        </p:nvPicPr>
        <p:blipFill>
          <a:blip r:embed="rId1" cstate="print"/>
          <a:stretch>
            <a:fillRect/>
          </a:stretch>
        </p:blipFill>
        <p:spPr>
          <a:xfrm>
            <a:off x="9144000" y="0"/>
            <a:ext cx="9143851" cy="1028685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95516" y="9055843"/>
            <a:ext cx="5897245" cy="1228725"/>
          </a:xfrm>
          <a:custGeom>
            <a:avLst/>
            <a:gdLst/>
            <a:ahLst/>
            <a:cxnLst/>
            <a:rect l="l" t="t" r="r" b="b"/>
            <a:pathLst>
              <a:path w="5897245" h="1228725">
                <a:moveTo>
                  <a:pt x="5897026" y="1228216"/>
                </a:moveTo>
                <a:lnTo>
                  <a:pt x="0" y="1228216"/>
                </a:lnTo>
                <a:lnTo>
                  <a:pt x="0" y="0"/>
                </a:lnTo>
                <a:lnTo>
                  <a:pt x="5897026" y="0"/>
                </a:lnTo>
                <a:lnTo>
                  <a:pt x="5897026" y="1228216"/>
                </a:lnTo>
                <a:close/>
              </a:path>
            </a:pathLst>
          </a:custGeom>
          <a:solidFill>
            <a:srgbClr val="000000"/>
          </a:solidFill>
        </p:spPr>
        <p:txBody>
          <a:bodyPr wrap="square" lIns="0" tIns="0" rIns="0" bIns="0" rtlCol="0"/>
          <a:lstStyle/>
          <a:p/>
        </p:txBody>
      </p:sp>
      <p:sp>
        <p:nvSpPr>
          <p:cNvPr id="3" name="object 3"/>
          <p:cNvSpPr/>
          <p:nvPr/>
        </p:nvSpPr>
        <p:spPr>
          <a:xfrm>
            <a:off x="11815725" y="0"/>
            <a:ext cx="6472555" cy="10287000"/>
          </a:xfrm>
          <a:custGeom>
            <a:avLst/>
            <a:gdLst/>
            <a:ahLst/>
            <a:cxnLst/>
            <a:rect l="l" t="t" r="r" b="b"/>
            <a:pathLst>
              <a:path w="6472555" h="10287000">
                <a:moveTo>
                  <a:pt x="6472263" y="0"/>
                </a:moveTo>
                <a:lnTo>
                  <a:pt x="0" y="0"/>
                </a:lnTo>
                <a:lnTo>
                  <a:pt x="0" y="1225372"/>
                </a:lnTo>
                <a:lnTo>
                  <a:pt x="5246255" y="1225372"/>
                </a:lnTo>
                <a:lnTo>
                  <a:pt x="5246255" y="9061425"/>
                </a:lnTo>
                <a:lnTo>
                  <a:pt x="0" y="9061425"/>
                </a:lnTo>
                <a:lnTo>
                  <a:pt x="0" y="10286797"/>
                </a:lnTo>
                <a:lnTo>
                  <a:pt x="6472263" y="10286797"/>
                </a:lnTo>
                <a:lnTo>
                  <a:pt x="6472263" y="9061425"/>
                </a:lnTo>
                <a:lnTo>
                  <a:pt x="6472263" y="1225372"/>
                </a:lnTo>
                <a:lnTo>
                  <a:pt x="6472263" y="0"/>
                </a:lnTo>
                <a:close/>
              </a:path>
            </a:pathLst>
          </a:custGeom>
          <a:solidFill>
            <a:srgbClr val="000000"/>
          </a:solidFill>
        </p:spPr>
        <p:txBody>
          <a:bodyPr wrap="square" lIns="0" tIns="0" rIns="0" bIns="0" rtlCol="0"/>
          <a:lstStyle/>
          <a:p/>
        </p:txBody>
      </p:sp>
      <p:sp>
        <p:nvSpPr>
          <p:cNvPr id="4" name="object 4"/>
          <p:cNvSpPr/>
          <p:nvPr/>
        </p:nvSpPr>
        <p:spPr>
          <a:xfrm>
            <a:off x="0" y="0"/>
            <a:ext cx="12092940" cy="10287000"/>
          </a:xfrm>
          <a:custGeom>
            <a:avLst/>
            <a:gdLst/>
            <a:ahLst/>
            <a:cxnLst/>
            <a:rect l="l" t="t" r="r" b="b"/>
            <a:pathLst>
              <a:path w="12092940" h="10287000">
                <a:moveTo>
                  <a:pt x="12092534" y="1511"/>
                </a:moveTo>
                <a:lnTo>
                  <a:pt x="6472250" y="1511"/>
                </a:lnTo>
                <a:lnTo>
                  <a:pt x="6472250" y="0"/>
                </a:lnTo>
                <a:lnTo>
                  <a:pt x="0" y="0"/>
                </a:lnTo>
                <a:lnTo>
                  <a:pt x="0" y="1225372"/>
                </a:lnTo>
                <a:lnTo>
                  <a:pt x="0" y="9061425"/>
                </a:lnTo>
                <a:lnTo>
                  <a:pt x="0" y="10286797"/>
                </a:lnTo>
                <a:lnTo>
                  <a:pt x="6472250" y="10286797"/>
                </a:lnTo>
                <a:lnTo>
                  <a:pt x="6472250" y="9061425"/>
                </a:lnTo>
                <a:lnTo>
                  <a:pt x="1225994" y="9061425"/>
                </a:lnTo>
                <a:lnTo>
                  <a:pt x="1225994" y="1225372"/>
                </a:lnTo>
                <a:lnTo>
                  <a:pt x="6195504" y="1225372"/>
                </a:lnTo>
                <a:lnTo>
                  <a:pt x="6195504" y="1229728"/>
                </a:lnTo>
                <a:lnTo>
                  <a:pt x="12092534" y="1229728"/>
                </a:lnTo>
                <a:lnTo>
                  <a:pt x="12092534" y="1511"/>
                </a:lnTo>
                <a:close/>
              </a:path>
            </a:pathLst>
          </a:custGeom>
          <a:solidFill>
            <a:srgbClr val="000000"/>
          </a:solidFill>
        </p:spPr>
        <p:txBody>
          <a:bodyPr wrap="square" lIns="0" tIns="0" rIns="0" bIns="0" rtlCol="0"/>
          <a:lstStyle/>
          <a:p/>
        </p:txBody>
      </p:sp>
      <p:sp>
        <p:nvSpPr>
          <p:cNvPr id="5" name="object 5"/>
          <p:cNvSpPr txBox="1">
            <a:spLocks noGrp="1"/>
          </p:cNvSpPr>
          <p:nvPr>
            <p:ph type="title"/>
          </p:nvPr>
        </p:nvSpPr>
        <p:spPr>
          <a:xfrm>
            <a:off x="5486244" y="1257250"/>
            <a:ext cx="6518275" cy="1475740"/>
          </a:xfrm>
          <a:prstGeom prst="rect">
            <a:avLst/>
          </a:prstGeom>
        </p:spPr>
        <p:txBody>
          <a:bodyPr vert="horz" wrap="square" lIns="0" tIns="13970" rIns="0" bIns="0" rtlCol="0">
            <a:spAutoFit/>
          </a:bodyPr>
          <a:lstStyle/>
          <a:p>
            <a:pPr marL="12700">
              <a:lnSpc>
                <a:spcPct val="100000"/>
              </a:lnSpc>
              <a:spcBef>
                <a:spcPts val="110"/>
              </a:spcBef>
            </a:pPr>
            <a:r>
              <a:rPr sz="9500" b="1" spc="1000" dirty="0">
                <a:solidFill>
                  <a:srgbClr val="000000"/>
                </a:solidFill>
                <a:latin typeface="Trebuchet MS" panose="020B0603020202020204"/>
                <a:cs typeface="Trebuchet MS" panose="020B0603020202020204"/>
              </a:rPr>
              <a:t>C</a:t>
            </a:r>
            <a:r>
              <a:rPr sz="9500" b="1" spc="95" dirty="0">
                <a:solidFill>
                  <a:srgbClr val="000000"/>
                </a:solidFill>
                <a:latin typeface="Trebuchet MS" panose="020B0603020202020204"/>
                <a:cs typeface="Trebuchet MS" panose="020B0603020202020204"/>
              </a:rPr>
              <a:t>o</a:t>
            </a:r>
            <a:r>
              <a:rPr sz="9500" b="1" spc="330" dirty="0">
                <a:solidFill>
                  <a:srgbClr val="000000"/>
                </a:solidFill>
                <a:latin typeface="Trebuchet MS" panose="020B0603020202020204"/>
                <a:cs typeface="Trebuchet MS" panose="020B0603020202020204"/>
              </a:rPr>
              <a:t>n</a:t>
            </a:r>
            <a:r>
              <a:rPr sz="9500" b="1" spc="-85" dirty="0">
                <a:solidFill>
                  <a:srgbClr val="000000"/>
                </a:solidFill>
                <a:latin typeface="Trebuchet MS" panose="020B0603020202020204"/>
                <a:cs typeface="Trebuchet MS" panose="020B0603020202020204"/>
              </a:rPr>
              <a:t>c</a:t>
            </a:r>
            <a:r>
              <a:rPr sz="9500" b="1" spc="310" dirty="0">
                <a:solidFill>
                  <a:srgbClr val="000000"/>
                </a:solidFill>
                <a:latin typeface="Trebuchet MS" panose="020B0603020202020204"/>
                <a:cs typeface="Trebuchet MS" panose="020B0603020202020204"/>
              </a:rPr>
              <a:t>l</a:t>
            </a:r>
            <a:r>
              <a:rPr sz="9500" b="1" spc="295" dirty="0">
                <a:solidFill>
                  <a:srgbClr val="000000"/>
                </a:solidFill>
                <a:latin typeface="Trebuchet MS" panose="020B0603020202020204"/>
                <a:cs typeface="Trebuchet MS" panose="020B0603020202020204"/>
              </a:rPr>
              <a:t>u</a:t>
            </a:r>
            <a:r>
              <a:rPr sz="9500" b="1" spc="390" dirty="0">
                <a:solidFill>
                  <a:srgbClr val="000000"/>
                </a:solidFill>
                <a:latin typeface="Trebuchet MS" panose="020B0603020202020204"/>
                <a:cs typeface="Trebuchet MS" panose="020B0603020202020204"/>
              </a:rPr>
              <a:t>s</a:t>
            </a:r>
            <a:r>
              <a:rPr sz="9500" b="1" spc="300" dirty="0">
                <a:solidFill>
                  <a:srgbClr val="000000"/>
                </a:solidFill>
                <a:latin typeface="Trebuchet MS" panose="020B0603020202020204"/>
                <a:cs typeface="Trebuchet MS" panose="020B0603020202020204"/>
              </a:rPr>
              <a:t>i</a:t>
            </a:r>
            <a:r>
              <a:rPr sz="9500" b="1" spc="95" dirty="0">
                <a:solidFill>
                  <a:srgbClr val="000000"/>
                </a:solidFill>
                <a:latin typeface="Trebuchet MS" panose="020B0603020202020204"/>
                <a:cs typeface="Trebuchet MS" panose="020B0603020202020204"/>
              </a:rPr>
              <a:t>o</a:t>
            </a:r>
            <a:r>
              <a:rPr sz="9500" b="1" spc="335" dirty="0">
                <a:solidFill>
                  <a:srgbClr val="000000"/>
                </a:solidFill>
                <a:latin typeface="Trebuchet MS" panose="020B0603020202020204"/>
                <a:cs typeface="Trebuchet MS" panose="020B0603020202020204"/>
              </a:rPr>
              <a:t>n</a:t>
            </a:r>
            <a:endParaRPr sz="9500">
              <a:latin typeface="Trebuchet MS" panose="020B0603020202020204"/>
              <a:cs typeface="Trebuchet MS" panose="020B0603020202020204"/>
            </a:endParaRPr>
          </a:p>
        </p:txBody>
      </p:sp>
      <p:sp>
        <p:nvSpPr>
          <p:cNvPr id="6" name="object 6"/>
          <p:cNvSpPr txBox="1">
            <a:spLocks noGrp="1"/>
          </p:cNvSpPr>
          <p:nvPr>
            <p:ph type="body" idx="1"/>
          </p:nvPr>
        </p:nvSpPr>
        <p:spPr>
          <a:xfrm>
            <a:off x="2743200" y="2476500"/>
            <a:ext cx="13383895" cy="6579235"/>
          </a:xfrm>
          <a:prstGeom prst="rect">
            <a:avLst/>
          </a:prstGeom>
        </p:spPr>
        <p:txBody>
          <a:bodyPr vert="horz" wrap="square" lIns="0" tIns="8255" rIns="0" bIns="0" rtlCol="0">
            <a:noAutofit/>
          </a:bodyPr>
          <a:lstStyle/>
          <a:p>
            <a:pPr marL="345440" marR="5080" indent="-342900" algn="l">
              <a:lnSpc>
                <a:spcPct val="102000"/>
              </a:lnSpc>
              <a:spcBef>
                <a:spcPts val="65"/>
              </a:spcBef>
              <a:buFont typeface="Arial" panose="020B0604020202020204" pitchFamily="34" charset="0"/>
              <a:buChar char="•"/>
            </a:pPr>
            <a:r>
              <a:rPr lang="en-IN" spc="90" dirty="0"/>
              <a:t>So, overall what we can conclude is that the Linear regression method is working fine with the dataset provided as compared to Support vector machine     </a:t>
            </a:r>
            <a:endParaRPr lang="en-IN" spc="90" dirty="0"/>
          </a:p>
          <a:p>
            <a:pPr marL="345440" marR="5080" indent="-342900" algn="l">
              <a:lnSpc>
                <a:spcPct val="102000"/>
              </a:lnSpc>
              <a:spcBef>
                <a:spcPts val="65"/>
              </a:spcBef>
              <a:buFont typeface="Arial" panose="020B0604020202020204" pitchFamily="34" charset="0"/>
              <a:buChar char="•"/>
            </a:pPr>
            <a:endParaRPr lang="en-IN" spc="90" dirty="0"/>
          </a:p>
          <a:p>
            <a:pPr marL="345440" marR="5080" indent="-342900" algn="l">
              <a:lnSpc>
                <a:spcPct val="102000"/>
              </a:lnSpc>
              <a:spcBef>
                <a:spcPts val="65"/>
              </a:spcBef>
              <a:buFont typeface="Arial" panose="020B0604020202020204" pitchFamily="34" charset="0"/>
              <a:buChar char="•"/>
            </a:pPr>
            <a:r>
              <a:rPr lang="en-IN" spc="90" dirty="0"/>
              <a:t> since the error is less in the Linear regression (</a:t>
            </a:r>
            <a:r>
              <a:rPr lang="en-IN" spc="150" dirty="0">
                <a:sym typeface="+mn-ea"/>
              </a:rPr>
              <a:t>MSE:4782841856210144.0</a:t>
            </a:r>
            <a:r>
              <a:rPr lang="en-IN" spc="90" dirty="0"/>
              <a:t>) process as compared to SVM (</a:t>
            </a:r>
            <a:r>
              <a:rPr lang="en-IN" spc="150" dirty="0">
                <a:sym typeface="+mn-ea"/>
              </a:rPr>
              <a:t>MSE:2.97118330087303e+18</a:t>
            </a:r>
            <a:r>
              <a:rPr lang="en-IN" spc="90" dirty="0"/>
              <a:t>).  </a:t>
            </a:r>
            <a:endParaRPr lang="en-IN" spc="90" dirty="0"/>
          </a:p>
          <a:p>
            <a:pPr marL="345440" marR="5080" indent="-342900" algn="l">
              <a:lnSpc>
                <a:spcPct val="102000"/>
              </a:lnSpc>
              <a:spcBef>
                <a:spcPts val="65"/>
              </a:spcBef>
              <a:buFont typeface="Arial" panose="020B0604020202020204" pitchFamily="34" charset="0"/>
              <a:buChar char="•"/>
            </a:pPr>
            <a:endParaRPr lang="en-IN" spc="90" dirty="0"/>
          </a:p>
          <a:p>
            <a:pPr marL="345440" marR="5080" indent="-342900" algn="l">
              <a:lnSpc>
                <a:spcPct val="102000"/>
              </a:lnSpc>
              <a:spcBef>
                <a:spcPts val="65"/>
              </a:spcBef>
              <a:buFont typeface="Arial" panose="020B0604020202020204" pitchFamily="34" charset="0"/>
              <a:buChar char="•"/>
            </a:pPr>
            <a:r>
              <a:rPr lang="en-IN" spc="90" dirty="0"/>
              <a:t>we can also observe that the result of the Linear regression ,Lasso regression and ridge regression is almost same and we can also observe that the result of KNN is 0.0 , it shows that the model is not suitable for data provided so  we have to either change data by pre-proccessing it more and analysing it more or we have to move on with other models .</a:t>
            </a:r>
            <a:endParaRPr lang="en-IN" spc="90" dirty="0"/>
          </a:p>
          <a:p>
            <a:pPr marL="345440" marR="5080" indent="-342900" algn="l">
              <a:lnSpc>
                <a:spcPct val="102000"/>
              </a:lnSpc>
              <a:spcBef>
                <a:spcPts val="65"/>
              </a:spcBef>
              <a:buFont typeface="Arial" panose="020B0604020202020204" pitchFamily="34" charset="0"/>
              <a:buChar char="•"/>
            </a:pPr>
            <a:endParaRPr lang="en-IN" spc="90" dirty="0"/>
          </a:p>
          <a:p>
            <a:pPr marL="345440" marR="5080" indent="-342900" algn="l">
              <a:lnSpc>
                <a:spcPct val="102000"/>
              </a:lnSpc>
              <a:spcBef>
                <a:spcPts val="65"/>
              </a:spcBef>
              <a:buFont typeface="Arial" panose="020B0604020202020204" pitchFamily="34" charset="0"/>
              <a:buChar char="•"/>
            </a:pPr>
            <a:r>
              <a:rPr lang="en-IN" spc="90" dirty="0"/>
              <a:t>so that we can conclude that from all those algorithms used the performance was better with any kind of simple linear regression model as compared to SVM or KNN.</a:t>
            </a:r>
            <a:br>
              <a:rPr lang="en-IN" spc="90" dirty="0"/>
            </a:br>
            <a:endParaRPr lang="en-IN" spc="9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000000"/>
          </a:solidFill>
        </p:spPr>
        <p:txBody>
          <a:bodyPr wrap="square" lIns="0" tIns="0" rIns="0" bIns="0" rtlCol="0"/>
          <a:lstStyle/>
          <a:p/>
        </p:txBody>
      </p:sp>
      <p:sp>
        <p:nvSpPr>
          <p:cNvPr id="3" name="object 3"/>
          <p:cNvSpPr txBox="1">
            <a:spLocks noGrp="1"/>
          </p:cNvSpPr>
          <p:nvPr>
            <p:ph type="title"/>
          </p:nvPr>
        </p:nvSpPr>
        <p:spPr>
          <a:xfrm>
            <a:off x="5644763" y="4070210"/>
            <a:ext cx="6988175" cy="2191385"/>
          </a:xfrm>
          <a:prstGeom prst="rect">
            <a:avLst/>
          </a:prstGeom>
        </p:spPr>
        <p:txBody>
          <a:bodyPr vert="horz" wrap="square" lIns="0" tIns="13970" rIns="0" bIns="0" rtlCol="0">
            <a:spAutoFit/>
          </a:bodyPr>
          <a:lstStyle/>
          <a:p>
            <a:pPr marL="12700">
              <a:lnSpc>
                <a:spcPct val="100000"/>
              </a:lnSpc>
              <a:spcBef>
                <a:spcPts val="110"/>
              </a:spcBef>
            </a:pPr>
            <a:r>
              <a:rPr sz="14200" b="1" spc="765" dirty="0">
                <a:latin typeface="Cambria" panose="02040503050406030204"/>
                <a:cs typeface="Cambria" panose="02040503050406030204"/>
              </a:rPr>
              <a:t>T</a:t>
            </a:r>
            <a:r>
              <a:rPr sz="14200" b="1" spc="360" dirty="0">
                <a:latin typeface="Cambria" panose="02040503050406030204"/>
                <a:cs typeface="Cambria" panose="02040503050406030204"/>
              </a:rPr>
              <a:t>h</a:t>
            </a:r>
            <a:r>
              <a:rPr sz="14200" b="1" spc="-55" dirty="0">
                <a:latin typeface="Cambria" panose="02040503050406030204"/>
                <a:cs typeface="Cambria" panose="02040503050406030204"/>
              </a:rPr>
              <a:t>a</a:t>
            </a:r>
            <a:r>
              <a:rPr sz="14200" b="1" spc="305" dirty="0">
                <a:latin typeface="Cambria" panose="02040503050406030204"/>
                <a:cs typeface="Cambria" panose="02040503050406030204"/>
              </a:rPr>
              <a:t>n</a:t>
            </a:r>
            <a:r>
              <a:rPr sz="14200" b="1" spc="245" dirty="0">
                <a:latin typeface="Cambria" panose="02040503050406030204"/>
                <a:cs typeface="Cambria" panose="02040503050406030204"/>
              </a:rPr>
              <a:t>k</a:t>
            </a:r>
            <a:r>
              <a:rPr sz="14200" b="1" spc="185" dirty="0">
                <a:latin typeface="Cambria" panose="02040503050406030204"/>
                <a:cs typeface="Cambria" panose="02040503050406030204"/>
              </a:rPr>
              <a:t>s</a:t>
            </a:r>
            <a:r>
              <a:rPr sz="14200" b="1" spc="-409" dirty="0">
                <a:latin typeface="Cambria" panose="02040503050406030204"/>
                <a:cs typeface="Cambria" panose="02040503050406030204"/>
              </a:rPr>
              <a:t>!</a:t>
            </a:r>
            <a:endParaRPr sz="14200">
              <a:latin typeface="Cambria" panose="02040503050406030204"/>
              <a:cs typeface="Cambria" panose="02040503050406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10287000"/>
            <a:chOff x="0" y="0"/>
            <a:chExt cx="9144000" cy="10287000"/>
          </a:xfrm>
        </p:grpSpPr>
        <p:sp>
          <p:nvSpPr>
            <p:cNvPr id="3" name="object 3"/>
            <p:cNvSpPr/>
            <p:nvPr/>
          </p:nvSpPr>
          <p:spPr>
            <a:xfrm>
              <a:off x="0" y="0"/>
              <a:ext cx="9144000" cy="10287000"/>
            </a:xfrm>
            <a:custGeom>
              <a:avLst/>
              <a:gdLst/>
              <a:ahLst/>
              <a:cxnLst/>
              <a:rect l="l" t="t" r="r" b="b"/>
              <a:pathLst>
                <a:path w="9144000" h="10287000">
                  <a:moveTo>
                    <a:pt x="9144000" y="10286999"/>
                  </a:moveTo>
                  <a:lnTo>
                    <a:pt x="0" y="10286999"/>
                  </a:lnTo>
                  <a:lnTo>
                    <a:pt x="0" y="0"/>
                  </a:lnTo>
                  <a:lnTo>
                    <a:pt x="9144000" y="0"/>
                  </a:lnTo>
                  <a:lnTo>
                    <a:pt x="9144000" y="10286999"/>
                  </a:lnTo>
                  <a:close/>
                </a:path>
              </a:pathLst>
            </a:custGeom>
            <a:solidFill>
              <a:srgbClr val="000000"/>
            </a:solidFill>
          </p:spPr>
          <p:txBody>
            <a:bodyPr wrap="square" lIns="0" tIns="0" rIns="0" bIns="0" rtlCol="0"/>
            <a:lstStyle/>
            <a:p/>
          </p:txBody>
        </p:sp>
        <p:pic>
          <p:nvPicPr>
            <p:cNvPr id="4" name="object 4"/>
            <p:cNvPicPr/>
            <p:nvPr/>
          </p:nvPicPr>
          <p:blipFill>
            <a:blip r:embed="rId1" cstate="print"/>
            <a:stretch>
              <a:fillRect/>
            </a:stretch>
          </p:blipFill>
          <p:spPr>
            <a:xfrm>
              <a:off x="1334999" y="1143000"/>
              <a:ext cx="6467474" cy="8000999"/>
            </a:xfrm>
            <a:prstGeom prst="rect">
              <a:avLst/>
            </a:prstGeom>
          </p:spPr>
        </p:pic>
      </p:grpSp>
      <p:sp>
        <p:nvSpPr>
          <p:cNvPr id="5" name="object 5"/>
          <p:cNvSpPr txBox="1">
            <a:spLocks noGrp="1"/>
          </p:cNvSpPr>
          <p:nvPr>
            <p:ph type="title"/>
          </p:nvPr>
        </p:nvSpPr>
        <p:spPr>
          <a:xfrm>
            <a:off x="10553191" y="1675168"/>
            <a:ext cx="4300855" cy="894080"/>
          </a:xfrm>
          <a:prstGeom prst="rect">
            <a:avLst/>
          </a:prstGeom>
        </p:spPr>
        <p:txBody>
          <a:bodyPr vert="horz" wrap="square" lIns="0" tIns="12700" rIns="0" bIns="0" rtlCol="0">
            <a:spAutoFit/>
          </a:bodyPr>
          <a:lstStyle/>
          <a:p>
            <a:pPr marL="12700">
              <a:lnSpc>
                <a:spcPct val="100000"/>
              </a:lnSpc>
              <a:spcBef>
                <a:spcPts val="100"/>
              </a:spcBef>
            </a:pPr>
            <a:r>
              <a:rPr sz="5700" b="1" spc="15" dirty="0">
                <a:solidFill>
                  <a:srgbClr val="000000"/>
                </a:solidFill>
                <a:latin typeface="Cambria" panose="02040503050406030204"/>
                <a:cs typeface="Cambria" panose="02040503050406030204"/>
              </a:rPr>
              <a:t>Introduction</a:t>
            </a:r>
            <a:endParaRPr sz="5700">
              <a:latin typeface="Cambria" panose="02040503050406030204"/>
              <a:cs typeface="Cambria" panose="02040503050406030204"/>
            </a:endParaRPr>
          </a:p>
        </p:txBody>
      </p:sp>
      <p:sp>
        <p:nvSpPr>
          <p:cNvPr id="6" name="object 6"/>
          <p:cNvSpPr txBox="1"/>
          <p:nvPr/>
        </p:nvSpPr>
        <p:spPr>
          <a:xfrm>
            <a:off x="10553191" y="2864745"/>
            <a:ext cx="5995670" cy="3069590"/>
          </a:xfrm>
          <a:prstGeom prst="rect">
            <a:avLst/>
          </a:prstGeom>
        </p:spPr>
        <p:txBody>
          <a:bodyPr vert="horz" wrap="square" lIns="0" tIns="8255" rIns="0" bIns="0" rtlCol="0">
            <a:spAutoFit/>
          </a:bodyPr>
          <a:lstStyle/>
          <a:p>
            <a:pPr marL="12700" marR="5080">
              <a:lnSpc>
                <a:spcPct val="102000"/>
              </a:lnSpc>
              <a:spcBef>
                <a:spcPts val="65"/>
              </a:spcBef>
            </a:pPr>
            <a:r>
              <a:rPr sz="2450" spc="30" dirty="0">
                <a:latin typeface="Verdana" panose="020B0604030504040204"/>
                <a:cs typeface="Verdana" panose="020B0604030504040204"/>
              </a:rPr>
              <a:t>Global </a:t>
            </a:r>
            <a:r>
              <a:rPr sz="2450" spc="65" dirty="0">
                <a:latin typeface="Verdana" panose="020B0604030504040204"/>
                <a:cs typeface="Verdana" panose="020B0604030504040204"/>
              </a:rPr>
              <a:t>population </a:t>
            </a:r>
            <a:r>
              <a:rPr sz="2450" spc="-40" dirty="0">
                <a:latin typeface="Verdana" panose="020B0604030504040204"/>
                <a:cs typeface="Verdana" panose="020B0604030504040204"/>
              </a:rPr>
              <a:t>is </a:t>
            </a:r>
            <a:r>
              <a:rPr sz="2450" spc="55" dirty="0">
                <a:latin typeface="Verdana" panose="020B0604030504040204"/>
                <a:cs typeface="Verdana" panose="020B0604030504040204"/>
              </a:rPr>
              <a:t>an </a:t>
            </a:r>
            <a:r>
              <a:rPr sz="2450" spc="65" dirty="0">
                <a:latin typeface="Verdana" panose="020B0604030504040204"/>
                <a:cs typeface="Verdana" panose="020B0604030504040204"/>
              </a:rPr>
              <a:t>important </a:t>
            </a:r>
            <a:r>
              <a:rPr sz="2450" spc="70" dirty="0">
                <a:latin typeface="Verdana" panose="020B0604030504040204"/>
                <a:cs typeface="Verdana" panose="020B0604030504040204"/>
              </a:rPr>
              <a:t> </a:t>
            </a:r>
            <a:r>
              <a:rPr sz="2450" spc="-15" dirty="0">
                <a:latin typeface="Verdana" panose="020B0604030504040204"/>
                <a:cs typeface="Verdana" panose="020B0604030504040204"/>
              </a:rPr>
              <a:t>t</a:t>
            </a:r>
            <a:r>
              <a:rPr sz="2450" spc="60" dirty="0">
                <a:latin typeface="Verdana" panose="020B0604030504040204"/>
                <a:cs typeface="Verdana" panose="020B0604030504040204"/>
              </a:rPr>
              <a:t>o</a:t>
            </a:r>
            <a:r>
              <a:rPr sz="2450" spc="150" dirty="0">
                <a:latin typeface="Verdana" panose="020B0604030504040204"/>
                <a:cs typeface="Verdana" panose="020B0604030504040204"/>
              </a:rPr>
              <a:t>p</a:t>
            </a:r>
            <a:r>
              <a:rPr sz="2450" spc="-10" dirty="0">
                <a:latin typeface="Verdana" panose="020B0604030504040204"/>
                <a:cs typeface="Verdana" panose="020B0604030504040204"/>
              </a:rPr>
              <a:t>i</a:t>
            </a:r>
            <a:r>
              <a:rPr sz="2450" spc="114" dirty="0">
                <a:latin typeface="Verdana" panose="020B0604030504040204"/>
                <a:cs typeface="Verdana" panose="020B0604030504040204"/>
              </a:rPr>
              <a:t>c</a:t>
            </a:r>
            <a:r>
              <a:rPr sz="2450" spc="-215" dirty="0">
                <a:latin typeface="Verdana" panose="020B0604030504040204"/>
                <a:cs typeface="Verdana" panose="020B0604030504040204"/>
              </a:rPr>
              <a:t> </a:t>
            </a:r>
            <a:r>
              <a:rPr sz="2450" spc="-50" dirty="0">
                <a:latin typeface="Verdana" panose="020B0604030504040204"/>
                <a:cs typeface="Verdana" panose="020B0604030504040204"/>
              </a:rPr>
              <a:t>f</a:t>
            </a:r>
            <a:r>
              <a:rPr sz="2450" spc="60" dirty="0">
                <a:latin typeface="Verdana" panose="020B0604030504040204"/>
                <a:cs typeface="Verdana" panose="020B0604030504040204"/>
              </a:rPr>
              <a:t>o</a:t>
            </a:r>
            <a:r>
              <a:rPr sz="2450" spc="-55" dirty="0">
                <a:latin typeface="Verdana" panose="020B0604030504040204"/>
                <a:cs typeface="Verdana" panose="020B0604030504040204"/>
              </a:rPr>
              <a:t>r</a:t>
            </a:r>
            <a:r>
              <a:rPr sz="2450" spc="-215" dirty="0">
                <a:latin typeface="Verdana" panose="020B0604030504040204"/>
                <a:cs typeface="Verdana" panose="020B0604030504040204"/>
              </a:rPr>
              <a:t> </a:t>
            </a:r>
            <a:r>
              <a:rPr sz="2450" spc="120" dirty="0">
                <a:latin typeface="Verdana" panose="020B0604030504040204"/>
                <a:cs typeface="Verdana" panose="020B0604030504040204"/>
              </a:rPr>
              <a:t>un</a:t>
            </a:r>
            <a:r>
              <a:rPr sz="2450" spc="150" dirty="0">
                <a:latin typeface="Verdana" panose="020B0604030504040204"/>
                <a:cs typeface="Verdana" panose="020B0604030504040204"/>
              </a:rPr>
              <a:t>d</a:t>
            </a:r>
            <a:r>
              <a:rPr sz="2450" spc="35" dirty="0">
                <a:latin typeface="Verdana" panose="020B0604030504040204"/>
                <a:cs typeface="Verdana" panose="020B0604030504040204"/>
              </a:rPr>
              <a:t>e</a:t>
            </a:r>
            <a:r>
              <a:rPr sz="2450" spc="-65" dirty="0">
                <a:latin typeface="Verdana" panose="020B0604030504040204"/>
                <a:cs typeface="Verdana" panose="020B0604030504040204"/>
              </a:rPr>
              <a:t>r</a:t>
            </a:r>
            <a:r>
              <a:rPr sz="2450" spc="-70" dirty="0">
                <a:latin typeface="Verdana" panose="020B0604030504040204"/>
                <a:cs typeface="Verdana" panose="020B0604030504040204"/>
              </a:rPr>
              <a:t>s</a:t>
            </a:r>
            <a:r>
              <a:rPr sz="2450" spc="35" dirty="0">
                <a:latin typeface="Verdana" panose="020B0604030504040204"/>
                <a:cs typeface="Verdana" panose="020B0604030504040204"/>
              </a:rPr>
              <a:t>t</a:t>
            </a:r>
            <a:r>
              <a:rPr sz="2450" spc="-15" dirty="0">
                <a:latin typeface="Verdana" panose="020B0604030504040204"/>
                <a:cs typeface="Verdana" panose="020B0604030504040204"/>
              </a:rPr>
              <a:t>a</a:t>
            </a:r>
            <a:r>
              <a:rPr sz="2450" spc="125" dirty="0">
                <a:latin typeface="Verdana" panose="020B0604030504040204"/>
                <a:cs typeface="Verdana" panose="020B0604030504040204"/>
              </a:rPr>
              <a:t>n</a:t>
            </a:r>
            <a:r>
              <a:rPr sz="2450" spc="150" dirty="0">
                <a:latin typeface="Verdana" panose="020B0604030504040204"/>
                <a:cs typeface="Verdana" panose="020B0604030504040204"/>
              </a:rPr>
              <a:t>d</a:t>
            </a:r>
            <a:r>
              <a:rPr sz="2450" spc="-10" dirty="0">
                <a:latin typeface="Verdana" panose="020B0604030504040204"/>
                <a:cs typeface="Verdana" panose="020B0604030504040204"/>
              </a:rPr>
              <a:t>i</a:t>
            </a:r>
            <a:r>
              <a:rPr sz="2450" spc="125" dirty="0">
                <a:latin typeface="Verdana" panose="020B0604030504040204"/>
                <a:cs typeface="Verdana" panose="020B0604030504040204"/>
              </a:rPr>
              <a:t>n</a:t>
            </a:r>
            <a:r>
              <a:rPr sz="2450" spc="170" dirty="0">
                <a:latin typeface="Verdana" panose="020B0604030504040204"/>
                <a:cs typeface="Verdana" panose="020B0604030504040204"/>
              </a:rPr>
              <a:t>g</a:t>
            </a:r>
            <a:r>
              <a:rPr sz="2450" spc="-215" dirty="0">
                <a:latin typeface="Verdana" panose="020B0604030504040204"/>
                <a:cs typeface="Verdana" panose="020B0604030504040204"/>
              </a:rPr>
              <a:t> </a:t>
            </a:r>
            <a:r>
              <a:rPr sz="2450" spc="35" dirty="0">
                <a:latin typeface="Verdana" panose="020B0604030504040204"/>
                <a:cs typeface="Verdana" panose="020B0604030504040204"/>
              </a:rPr>
              <a:t>t</a:t>
            </a:r>
            <a:r>
              <a:rPr sz="2450" spc="125" dirty="0">
                <a:latin typeface="Verdana" panose="020B0604030504040204"/>
                <a:cs typeface="Verdana" panose="020B0604030504040204"/>
              </a:rPr>
              <a:t>h</a:t>
            </a:r>
            <a:r>
              <a:rPr sz="2450" spc="35" dirty="0">
                <a:latin typeface="Verdana" panose="020B0604030504040204"/>
                <a:cs typeface="Verdana" panose="020B0604030504040204"/>
              </a:rPr>
              <a:t>e</a:t>
            </a:r>
            <a:r>
              <a:rPr sz="2450" spc="-215" dirty="0">
                <a:latin typeface="Verdana" panose="020B0604030504040204"/>
                <a:cs typeface="Verdana" panose="020B0604030504040204"/>
              </a:rPr>
              <a:t> </a:t>
            </a:r>
            <a:r>
              <a:rPr sz="2450" spc="-25" dirty="0">
                <a:latin typeface="Verdana" panose="020B0604030504040204"/>
                <a:cs typeface="Verdana" panose="020B0604030504040204"/>
              </a:rPr>
              <a:t>f</a:t>
            </a:r>
            <a:r>
              <a:rPr sz="2450" spc="114" dirty="0">
                <a:latin typeface="Verdana" panose="020B0604030504040204"/>
                <a:cs typeface="Verdana" panose="020B0604030504040204"/>
              </a:rPr>
              <a:t>u</a:t>
            </a:r>
            <a:r>
              <a:rPr sz="2450" spc="35" dirty="0">
                <a:latin typeface="Verdana" panose="020B0604030504040204"/>
                <a:cs typeface="Verdana" panose="020B0604030504040204"/>
              </a:rPr>
              <a:t>t</a:t>
            </a:r>
            <a:r>
              <a:rPr sz="2450" spc="114" dirty="0">
                <a:latin typeface="Verdana" panose="020B0604030504040204"/>
                <a:cs typeface="Verdana" panose="020B0604030504040204"/>
              </a:rPr>
              <a:t>u</a:t>
            </a:r>
            <a:r>
              <a:rPr sz="2450" spc="-90" dirty="0">
                <a:latin typeface="Verdana" panose="020B0604030504040204"/>
                <a:cs typeface="Verdana" panose="020B0604030504040204"/>
              </a:rPr>
              <a:t>r</a:t>
            </a:r>
            <a:r>
              <a:rPr sz="2450" spc="35" dirty="0">
                <a:latin typeface="Verdana" panose="020B0604030504040204"/>
                <a:cs typeface="Verdana" panose="020B0604030504040204"/>
              </a:rPr>
              <a:t>e</a:t>
            </a:r>
            <a:r>
              <a:rPr sz="2450" spc="-215" dirty="0">
                <a:latin typeface="Verdana" panose="020B0604030504040204"/>
                <a:cs typeface="Verdana" panose="020B0604030504040204"/>
              </a:rPr>
              <a:t> </a:t>
            </a:r>
            <a:r>
              <a:rPr sz="2450" spc="60" dirty="0">
                <a:latin typeface="Verdana" panose="020B0604030504040204"/>
                <a:cs typeface="Verdana" panose="020B0604030504040204"/>
              </a:rPr>
              <a:t>o</a:t>
            </a:r>
            <a:r>
              <a:rPr sz="2450" spc="-25" dirty="0">
                <a:latin typeface="Verdana" panose="020B0604030504040204"/>
                <a:cs typeface="Verdana" panose="020B0604030504040204"/>
              </a:rPr>
              <a:t>f  </a:t>
            </a:r>
            <a:r>
              <a:rPr sz="2450" spc="125" dirty="0">
                <a:latin typeface="Verdana" panose="020B0604030504040204"/>
                <a:cs typeface="Verdana" panose="020B0604030504040204"/>
              </a:rPr>
              <a:t>h</a:t>
            </a:r>
            <a:r>
              <a:rPr sz="2450" spc="175" dirty="0">
                <a:latin typeface="Verdana" panose="020B0604030504040204"/>
                <a:cs typeface="Verdana" panose="020B0604030504040204"/>
              </a:rPr>
              <a:t>um</a:t>
            </a:r>
            <a:r>
              <a:rPr sz="2450" spc="-15" dirty="0">
                <a:latin typeface="Verdana" panose="020B0604030504040204"/>
                <a:cs typeface="Verdana" panose="020B0604030504040204"/>
              </a:rPr>
              <a:t>a</a:t>
            </a:r>
            <a:r>
              <a:rPr sz="2450" spc="125" dirty="0">
                <a:latin typeface="Verdana" panose="020B0604030504040204"/>
                <a:cs typeface="Verdana" panose="020B0604030504040204"/>
              </a:rPr>
              <a:t>n</a:t>
            </a:r>
            <a:r>
              <a:rPr sz="2450" spc="-10" dirty="0">
                <a:latin typeface="Verdana" panose="020B0604030504040204"/>
                <a:cs typeface="Verdana" panose="020B0604030504040204"/>
              </a:rPr>
              <a:t>i</a:t>
            </a:r>
            <a:r>
              <a:rPr sz="2450" spc="10" dirty="0">
                <a:latin typeface="Verdana" panose="020B0604030504040204"/>
                <a:cs typeface="Verdana" panose="020B0604030504040204"/>
              </a:rPr>
              <a:t>t</a:t>
            </a:r>
            <a:r>
              <a:rPr sz="2450" spc="-195" dirty="0">
                <a:latin typeface="Verdana" panose="020B0604030504040204"/>
                <a:cs typeface="Verdana" panose="020B0604030504040204"/>
              </a:rPr>
              <a:t>y</a:t>
            </a:r>
            <a:r>
              <a:rPr sz="2450" spc="-370" dirty="0">
                <a:latin typeface="Verdana" panose="020B0604030504040204"/>
                <a:cs typeface="Verdana" panose="020B0604030504040204"/>
              </a:rPr>
              <a:t>.</a:t>
            </a:r>
            <a:r>
              <a:rPr sz="2450" spc="-215" dirty="0">
                <a:latin typeface="Verdana" panose="020B0604030504040204"/>
                <a:cs typeface="Verdana" panose="020B0604030504040204"/>
              </a:rPr>
              <a:t> </a:t>
            </a:r>
            <a:r>
              <a:rPr sz="2450" spc="-90" dirty="0">
                <a:latin typeface="Verdana" panose="020B0604030504040204"/>
                <a:cs typeface="Verdana" panose="020B0604030504040204"/>
              </a:rPr>
              <a:t>T</a:t>
            </a:r>
            <a:r>
              <a:rPr sz="2450" spc="125" dirty="0">
                <a:latin typeface="Verdana" panose="020B0604030504040204"/>
                <a:cs typeface="Verdana" panose="020B0604030504040204"/>
              </a:rPr>
              <a:t>h</a:t>
            </a:r>
            <a:r>
              <a:rPr sz="2450" spc="-10" dirty="0">
                <a:latin typeface="Verdana" panose="020B0604030504040204"/>
                <a:cs typeface="Verdana" panose="020B0604030504040204"/>
              </a:rPr>
              <a:t>i</a:t>
            </a:r>
            <a:r>
              <a:rPr sz="2450" spc="-70" dirty="0">
                <a:latin typeface="Verdana" panose="020B0604030504040204"/>
                <a:cs typeface="Verdana" panose="020B0604030504040204"/>
              </a:rPr>
              <a:t>s</a:t>
            </a:r>
            <a:r>
              <a:rPr sz="2450" spc="-215" dirty="0">
                <a:latin typeface="Verdana" panose="020B0604030504040204"/>
                <a:cs typeface="Verdana" panose="020B0604030504040204"/>
              </a:rPr>
              <a:t> </a:t>
            </a:r>
            <a:r>
              <a:rPr sz="2450" spc="150" dirty="0">
                <a:latin typeface="Verdana" panose="020B0604030504040204"/>
                <a:cs typeface="Verdana" panose="020B0604030504040204"/>
              </a:rPr>
              <a:t>p</a:t>
            </a:r>
            <a:r>
              <a:rPr sz="2450" spc="-90" dirty="0">
                <a:latin typeface="Verdana" panose="020B0604030504040204"/>
                <a:cs typeface="Verdana" panose="020B0604030504040204"/>
              </a:rPr>
              <a:t>r</a:t>
            </a:r>
            <a:r>
              <a:rPr sz="2450" spc="35" dirty="0">
                <a:latin typeface="Verdana" panose="020B0604030504040204"/>
                <a:cs typeface="Verdana" panose="020B0604030504040204"/>
              </a:rPr>
              <a:t>e</a:t>
            </a:r>
            <a:r>
              <a:rPr sz="2450" spc="-70" dirty="0">
                <a:latin typeface="Verdana" panose="020B0604030504040204"/>
                <a:cs typeface="Verdana" panose="020B0604030504040204"/>
              </a:rPr>
              <a:t>s</a:t>
            </a:r>
            <a:r>
              <a:rPr sz="2450" spc="35" dirty="0">
                <a:latin typeface="Verdana" panose="020B0604030504040204"/>
                <a:cs typeface="Verdana" panose="020B0604030504040204"/>
              </a:rPr>
              <a:t>e</a:t>
            </a:r>
            <a:r>
              <a:rPr sz="2450" spc="125" dirty="0">
                <a:latin typeface="Verdana" panose="020B0604030504040204"/>
                <a:cs typeface="Verdana" panose="020B0604030504040204"/>
              </a:rPr>
              <a:t>n</a:t>
            </a:r>
            <a:r>
              <a:rPr sz="2450" spc="35" dirty="0">
                <a:latin typeface="Verdana" panose="020B0604030504040204"/>
                <a:cs typeface="Verdana" panose="020B0604030504040204"/>
              </a:rPr>
              <a:t>t</a:t>
            </a:r>
            <a:r>
              <a:rPr sz="2450" spc="-15" dirty="0">
                <a:latin typeface="Verdana" panose="020B0604030504040204"/>
                <a:cs typeface="Verdana" panose="020B0604030504040204"/>
              </a:rPr>
              <a:t>a</a:t>
            </a:r>
            <a:r>
              <a:rPr sz="2450" spc="35" dirty="0">
                <a:latin typeface="Verdana" panose="020B0604030504040204"/>
                <a:cs typeface="Verdana" panose="020B0604030504040204"/>
              </a:rPr>
              <a:t>t</a:t>
            </a:r>
            <a:r>
              <a:rPr sz="2450" spc="-10" dirty="0">
                <a:latin typeface="Verdana" panose="020B0604030504040204"/>
                <a:cs typeface="Verdana" panose="020B0604030504040204"/>
              </a:rPr>
              <a:t>i</a:t>
            </a:r>
            <a:r>
              <a:rPr sz="2450" spc="60" dirty="0">
                <a:latin typeface="Verdana" panose="020B0604030504040204"/>
                <a:cs typeface="Verdana" panose="020B0604030504040204"/>
              </a:rPr>
              <a:t>o</a:t>
            </a:r>
            <a:r>
              <a:rPr sz="2450" spc="125" dirty="0">
                <a:latin typeface="Verdana" panose="020B0604030504040204"/>
                <a:cs typeface="Verdana" panose="020B0604030504040204"/>
              </a:rPr>
              <a:t>n</a:t>
            </a:r>
            <a:r>
              <a:rPr sz="2450" spc="-215" dirty="0">
                <a:latin typeface="Verdana" panose="020B0604030504040204"/>
                <a:cs typeface="Verdana" panose="020B0604030504040204"/>
              </a:rPr>
              <a:t> </a:t>
            </a:r>
            <a:r>
              <a:rPr sz="2450" spc="-5" dirty="0">
                <a:latin typeface="Verdana" panose="020B0604030504040204"/>
                <a:cs typeface="Verdana" panose="020B0604030504040204"/>
              </a:rPr>
              <a:t>e</a:t>
            </a:r>
            <a:r>
              <a:rPr sz="2450" spc="-130" dirty="0">
                <a:latin typeface="Verdana" panose="020B0604030504040204"/>
                <a:cs typeface="Verdana" panose="020B0604030504040204"/>
              </a:rPr>
              <a:t>x</a:t>
            </a:r>
            <a:r>
              <a:rPr sz="2450" spc="150" dirty="0">
                <a:latin typeface="Verdana" panose="020B0604030504040204"/>
                <a:cs typeface="Verdana" panose="020B0604030504040204"/>
              </a:rPr>
              <a:t>p</a:t>
            </a:r>
            <a:r>
              <a:rPr sz="2450" spc="-10" dirty="0">
                <a:latin typeface="Verdana" panose="020B0604030504040204"/>
                <a:cs typeface="Verdana" panose="020B0604030504040204"/>
              </a:rPr>
              <a:t>l</a:t>
            </a:r>
            <a:r>
              <a:rPr sz="2450" spc="60" dirty="0">
                <a:latin typeface="Verdana" panose="020B0604030504040204"/>
                <a:cs typeface="Verdana" panose="020B0604030504040204"/>
              </a:rPr>
              <a:t>o</a:t>
            </a:r>
            <a:r>
              <a:rPr sz="2450" spc="-90" dirty="0">
                <a:latin typeface="Verdana" panose="020B0604030504040204"/>
                <a:cs typeface="Verdana" panose="020B0604030504040204"/>
              </a:rPr>
              <a:t>r</a:t>
            </a:r>
            <a:r>
              <a:rPr sz="2450" spc="35" dirty="0">
                <a:latin typeface="Verdana" panose="020B0604030504040204"/>
                <a:cs typeface="Verdana" panose="020B0604030504040204"/>
              </a:rPr>
              <a:t>e</a:t>
            </a:r>
            <a:r>
              <a:rPr sz="2450" spc="-55" dirty="0">
                <a:latin typeface="Verdana" panose="020B0604030504040204"/>
                <a:cs typeface="Verdana" panose="020B0604030504040204"/>
              </a:rPr>
              <a:t>s  </a:t>
            </a:r>
            <a:r>
              <a:rPr sz="2450" spc="125" dirty="0">
                <a:latin typeface="Verdana" panose="020B0604030504040204"/>
                <a:cs typeface="Verdana" panose="020B0604030504040204"/>
              </a:rPr>
              <a:t>h</a:t>
            </a:r>
            <a:r>
              <a:rPr sz="2450" spc="20" dirty="0">
                <a:latin typeface="Verdana" panose="020B0604030504040204"/>
                <a:cs typeface="Verdana" panose="020B0604030504040204"/>
              </a:rPr>
              <a:t>o</a:t>
            </a:r>
            <a:r>
              <a:rPr sz="2450" spc="170" dirty="0">
                <a:latin typeface="Verdana" panose="020B0604030504040204"/>
                <a:cs typeface="Verdana" panose="020B0604030504040204"/>
              </a:rPr>
              <a:t>w</a:t>
            </a:r>
            <a:r>
              <a:rPr sz="2450" spc="-215" dirty="0">
                <a:latin typeface="Verdana" panose="020B0604030504040204"/>
                <a:cs typeface="Verdana" panose="020B0604030504040204"/>
              </a:rPr>
              <a:t> </a:t>
            </a:r>
            <a:r>
              <a:rPr sz="2450" spc="240" dirty="0">
                <a:latin typeface="Verdana" panose="020B0604030504040204"/>
                <a:cs typeface="Verdana" panose="020B0604030504040204"/>
              </a:rPr>
              <a:t>m</a:t>
            </a:r>
            <a:r>
              <a:rPr sz="2450" spc="-15" dirty="0">
                <a:latin typeface="Verdana" panose="020B0604030504040204"/>
                <a:cs typeface="Verdana" panose="020B0604030504040204"/>
              </a:rPr>
              <a:t>a</a:t>
            </a:r>
            <a:r>
              <a:rPr sz="2450" spc="95" dirty="0">
                <a:latin typeface="Verdana" panose="020B0604030504040204"/>
                <a:cs typeface="Verdana" panose="020B0604030504040204"/>
              </a:rPr>
              <a:t>c</a:t>
            </a:r>
            <a:r>
              <a:rPr sz="2450" spc="125" dirty="0">
                <a:latin typeface="Verdana" panose="020B0604030504040204"/>
                <a:cs typeface="Verdana" panose="020B0604030504040204"/>
              </a:rPr>
              <a:t>h</a:t>
            </a:r>
            <a:r>
              <a:rPr sz="2450" spc="-10" dirty="0">
                <a:latin typeface="Verdana" panose="020B0604030504040204"/>
                <a:cs typeface="Verdana" panose="020B0604030504040204"/>
              </a:rPr>
              <a:t>i</a:t>
            </a:r>
            <a:r>
              <a:rPr sz="2450" spc="125" dirty="0">
                <a:latin typeface="Verdana" panose="020B0604030504040204"/>
                <a:cs typeface="Verdana" panose="020B0604030504040204"/>
              </a:rPr>
              <a:t>n</a:t>
            </a:r>
            <a:r>
              <a:rPr sz="2450" spc="35" dirty="0">
                <a:latin typeface="Verdana" panose="020B0604030504040204"/>
                <a:cs typeface="Verdana" panose="020B0604030504040204"/>
              </a:rPr>
              <a:t>e</a:t>
            </a:r>
            <a:r>
              <a:rPr sz="2450" spc="-215" dirty="0">
                <a:latin typeface="Verdana" panose="020B0604030504040204"/>
                <a:cs typeface="Verdana" panose="020B0604030504040204"/>
              </a:rPr>
              <a:t> </a:t>
            </a:r>
            <a:r>
              <a:rPr sz="2450" spc="-10" dirty="0">
                <a:latin typeface="Verdana" panose="020B0604030504040204"/>
                <a:cs typeface="Verdana" panose="020B0604030504040204"/>
              </a:rPr>
              <a:t>l</a:t>
            </a:r>
            <a:r>
              <a:rPr sz="2450" spc="-5" dirty="0">
                <a:latin typeface="Verdana" panose="020B0604030504040204"/>
                <a:cs typeface="Verdana" panose="020B0604030504040204"/>
              </a:rPr>
              <a:t>e</a:t>
            </a:r>
            <a:r>
              <a:rPr sz="2450" spc="-15" dirty="0">
                <a:latin typeface="Verdana" panose="020B0604030504040204"/>
                <a:cs typeface="Verdana" panose="020B0604030504040204"/>
              </a:rPr>
              <a:t>a</a:t>
            </a:r>
            <a:r>
              <a:rPr sz="2450" spc="-75" dirty="0">
                <a:latin typeface="Verdana" panose="020B0604030504040204"/>
                <a:cs typeface="Verdana" panose="020B0604030504040204"/>
              </a:rPr>
              <a:t>r</a:t>
            </a:r>
            <a:r>
              <a:rPr sz="2450" spc="125" dirty="0">
                <a:latin typeface="Verdana" panose="020B0604030504040204"/>
                <a:cs typeface="Verdana" panose="020B0604030504040204"/>
              </a:rPr>
              <a:t>n</a:t>
            </a:r>
            <a:r>
              <a:rPr sz="2450" spc="-10" dirty="0">
                <a:latin typeface="Verdana" panose="020B0604030504040204"/>
                <a:cs typeface="Verdana" panose="020B0604030504040204"/>
              </a:rPr>
              <a:t>i</a:t>
            </a:r>
            <a:r>
              <a:rPr sz="2450" spc="125" dirty="0">
                <a:latin typeface="Verdana" panose="020B0604030504040204"/>
                <a:cs typeface="Verdana" panose="020B0604030504040204"/>
              </a:rPr>
              <a:t>n</a:t>
            </a:r>
            <a:r>
              <a:rPr sz="2450" spc="170" dirty="0">
                <a:latin typeface="Verdana" panose="020B0604030504040204"/>
                <a:cs typeface="Verdana" panose="020B0604030504040204"/>
              </a:rPr>
              <a:t>g</a:t>
            </a:r>
            <a:r>
              <a:rPr sz="2450" spc="-215" dirty="0">
                <a:latin typeface="Verdana" panose="020B0604030504040204"/>
                <a:cs typeface="Verdana" panose="020B0604030504040204"/>
              </a:rPr>
              <a:t> </a:t>
            </a:r>
            <a:r>
              <a:rPr sz="2450" spc="114" dirty="0">
                <a:latin typeface="Verdana" panose="020B0604030504040204"/>
                <a:cs typeface="Verdana" panose="020B0604030504040204"/>
              </a:rPr>
              <a:t>c</a:t>
            </a:r>
            <a:r>
              <a:rPr sz="2450" spc="-15" dirty="0">
                <a:latin typeface="Verdana" panose="020B0604030504040204"/>
                <a:cs typeface="Verdana" panose="020B0604030504040204"/>
              </a:rPr>
              <a:t>a</a:t>
            </a:r>
            <a:r>
              <a:rPr sz="2450" spc="125" dirty="0">
                <a:latin typeface="Verdana" panose="020B0604030504040204"/>
                <a:cs typeface="Verdana" panose="020B0604030504040204"/>
              </a:rPr>
              <a:t>n</a:t>
            </a:r>
            <a:r>
              <a:rPr sz="2450" spc="-215" dirty="0">
                <a:latin typeface="Verdana" panose="020B0604030504040204"/>
                <a:cs typeface="Verdana" panose="020B0604030504040204"/>
              </a:rPr>
              <a:t> </a:t>
            </a:r>
            <a:r>
              <a:rPr sz="2450" spc="150" dirty="0">
                <a:latin typeface="Verdana" panose="020B0604030504040204"/>
                <a:cs typeface="Verdana" panose="020B0604030504040204"/>
              </a:rPr>
              <a:t>b</a:t>
            </a:r>
            <a:r>
              <a:rPr sz="2450" spc="35" dirty="0">
                <a:latin typeface="Verdana" panose="020B0604030504040204"/>
                <a:cs typeface="Verdana" panose="020B0604030504040204"/>
              </a:rPr>
              <a:t>e</a:t>
            </a:r>
            <a:r>
              <a:rPr sz="2450" spc="-215" dirty="0">
                <a:latin typeface="Verdana" panose="020B0604030504040204"/>
                <a:cs typeface="Verdana" panose="020B0604030504040204"/>
              </a:rPr>
              <a:t> </a:t>
            </a:r>
            <a:r>
              <a:rPr sz="2450" spc="114" dirty="0">
                <a:latin typeface="Verdana" panose="020B0604030504040204"/>
                <a:cs typeface="Verdana" panose="020B0604030504040204"/>
              </a:rPr>
              <a:t>u</a:t>
            </a:r>
            <a:r>
              <a:rPr sz="2450" spc="-70" dirty="0">
                <a:latin typeface="Verdana" panose="020B0604030504040204"/>
                <a:cs typeface="Verdana" panose="020B0604030504040204"/>
              </a:rPr>
              <a:t>s</a:t>
            </a:r>
            <a:r>
              <a:rPr sz="2450" spc="35" dirty="0">
                <a:latin typeface="Verdana" panose="020B0604030504040204"/>
                <a:cs typeface="Verdana" panose="020B0604030504040204"/>
              </a:rPr>
              <a:t>e</a:t>
            </a:r>
            <a:r>
              <a:rPr sz="2450" spc="150" dirty="0">
                <a:latin typeface="Verdana" panose="020B0604030504040204"/>
                <a:cs typeface="Verdana" panose="020B0604030504040204"/>
              </a:rPr>
              <a:t>d</a:t>
            </a:r>
            <a:r>
              <a:rPr sz="2450" spc="-215" dirty="0">
                <a:latin typeface="Verdana" panose="020B0604030504040204"/>
                <a:cs typeface="Verdana" panose="020B0604030504040204"/>
              </a:rPr>
              <a:t> </a:t>
            </a:r>
            <a:r>
              <a:rPr sz="2450" spc="-15" dirty="0">
                <a:latin typeface="Verdana" panose="020B0604030504040204"/>
                <a:cs typeface="Verdana" panose="020B0604030504040204"/>
              </a:rPr>
              <a:t>t</a:t>
            </a:r>
            <a:r>
              <a:rPr sz="2450" spc="45" dirty="0">
                <a:latin typeface="Verdana" panose="020B0604030504040204"/>
                <a:cs typeface="Verdana" panose="020B0604030504040204"/>
              </a:rPr>
              <a:t>o  </a:t>
            </a:r>
            <a:r>
              <a:rPr sz="2450" spc="150" dirty="0">
                <a:latin typeface="Verdana" panose="020B0604030504040204"/>
                <a:cs typeface="Verdana" panose="020B0604030504040204"/>
              </a:rPr>
              <a:t>p</a:t>
            </a:r>
            <a:r>
              <a:rPr sz="2450" spc="-90" dirty="0">
                <a:latin typeface="Verdana" panose="020B0604030504040204"/>
                <a:cs typeface="Verdana" panose="020B0604030504040204"/>
              </a:rPr>
              <a:t>r</a:t>
            </a:r>
            <a:r>
              <a:rPr sz="2450" spc="35" dirty="0">
                <a:latin typeface="Verdana" panose="020B0604030504040204"/>
                <a:cs typeface="Verdana" panose="020B0604030504040204"/>
              </a:rPr>
              <a:t>e</a:t>
            </a:r>
            <a:r>
              <a:rPr sz="2450" spc="150" dirty="0">
                <a:latin typeface="Verdana" panose="020B0604030504040204"/>
                <a:cs typeface="Verdana" panose="020B0604030504040204"/>
              </a:rPr>
              <a:t>d</a:t>
            </a:r>
            <a:r>
              <a:rPr sz="2450" spc="-10" dirty="0">
                <a:latin typeface="Verdana" panose="020B0604030504040204"/>
                <a:cs typeface="Verdana" panose="020B0604030504040204"/>
              </a:rPr>
              <a:t>i</a:t>
            </a:r>
            <a:r>
              <a:rPr sz="2450" spc="125" dirty="0">
                <a:latin typeface="Verdana" panose="020B0604030504040204"/>
                <a:cs typeface="Verdana" panose="020B0604030504040204"/>
              </a:rPr>
              <a:t>c</a:t>
            </a:r>
            <a:r>
              <a:rPr sz="2450" spc="35" dirty="0">
                <a:latin typeface="Verdana" panose="020B0604030504040204"/>
                <a:cs typeface="Verdana" panose="020B0604030504040204"/>
              </a:rPr>
              <a:t>t</a:t>
            </a:r>
            <a:r>
              <a:rPr sz="2450" spc="-215" dirty="0">
                <a:latin typeface="Verdana" panose="020B0604030504040204"/>
                <a:cs typeface="Verdana" panose="020B0604030504040204"/>
              </a:rPr>
              <a:t> </a:t>
            </a:r>
            <a:r>
              <a:rPr sz="2450" spc="150" dirty="0">
                <a:latin typeface="Verdana" panose="020B0604030504040204"/>
                <a:cs typeface="Verdana" panose="020B0604030504040204"/>
              </a:rPr>
              <a:t>p</a:t>
            </a:r>
            <a:r>
              <a:rPr sz="2450" spc="60" dirty="0">
                <a:latin typeface="Verdana" panose="020B0604030504040204"/>
                <a:cs typeface="Verdana" panose="020B0604030504040204"/>
              </a:rPr>
              <a:t>o</a:t>
            </a:r>
            <a:r>
              <a:rPr sz="2450" spc="150" dirty="0">
                <a:latin typeface="Verdana" panose="020B0604030504040204"/>
                <a:cs typeface="Verdana" panose="020B0604030504040204"/>
              </a:rPr>
              <a:t>p</a:t>
            </a:r>
            <a:r>
              <a:rPr sz="2450" spc="30" dirty="0">
                <a:latin typeface="Verdana" panose="020B0604030504040204"/>
                <a:cs typeface="Verdana" panose="020B0604030504040204"/>
              </a:rPr>
              <a:t>ulat</a:t>
            </a:r>
            <a:r>
              <a:rPr sz="2450" spc="-10" dirty="0">
                <a:latin typeface="Verdana" panose="020B0604030504040204"/>
                <a:cs typeface="Verdana" panose="020B0604030504040204"/>
              </a:rPr>
              <a:t>i</a:t>
            </a:r>
            <a:r>
              <a:rPr sz="2450" spc="60" dirty="0">
                <a:latin typeface="Verdana" panose="020B0604030504040204"/>
                <a:cs typeface="Verdana" panose="020B0604030504040204"/>
              </a:rPr>
              <a:t>o</a:t>
            </a:r>
            <a:r>
              <a:rPr sz="2450" spc="125" dirty="0">
                <a:latin typeface="Verdana" panose="020B0604030504040204"/>
                <a:cs typeface="Verdana" panose="020B0604030504040204"/>
              </a:rPr>
              <a:t>n</a:t>
            </a:r>
            <a:r>
              <a:rPr sz="2450" spc="-215" dirty="0">
                <a:latin typeface="Verdana" panose="020B0604030504040204"/>
                <a:cs typeface="Verdana" panose="020B0604030504040204"/>
              </a:rPr>
              <a:t> </a:t>
            </a:r>
            <a:r>
              <a:rPr sz="2450" spc="35" dirty="0">
                <a:latin typeface="Verdana" panose="020B0604030504040204"/>
                <a:cs typeface="Verdana" panose="020B0604030504040204"/>
              </a:rPr>
              <a:t>t</a:t>
            </a:r>
            <a:r>
              <a:rPr sz="2450" spc="-90" dirty="0">
                <a:latin typeface="Verdana" panose="020B0604030504040204"/>
                <a:cs typeface="Verdana" panose="020B0604030504040204"/>
              </a:rPr>
              <a:t>r</a:t>
            </a:r>
            <a:r>
              <a:rPr sz="2450" spc="35" dirty="0">
                <a:latin typeface="Verdana" panose="020B0604030504040204"/>
                <a:cs typeface="Verdana" panose="020B0604030504040204"/>
              </a:rPr>
              <a:t>e</a:t>
            </a:r>
            <a:r>
              <a:rPr sz="2450" spc="125" dirty="0">
                <a:latin typeface="Verdana" panose="020B0604030504040204"/>
                <a:cs typeface="Verdana" panose="020B0604030504040204"/>
              </a:rPr>
              <a:t>n</a:t>
            </a:r>
            <a:r>
              <a:rPr sz="2450" spc="150" dirty="0">
                <a:latin typeface="Verdana" panose="020B0604030504040204"/>
                <a:cs typeface="Verdana" panose="020B0604030504040204"/>
              </a:rPr>
              <a:t>d</a:t>
            </a:r>
            <a:r>
              <a:rPr sz="2450" spc="-70" dirty="0">
                <a:latin typeface="Verdana" panose="020B0604030504040204"/>
                <a:cs typeface="Verdana" panose="020B0604030504040204"/>
              </a:rPr>
              <a:t>s</a:t>
            </a:r>
            <a:r>
              <a:rPr sz="2450" spc="-370" dirty="0">
                <a:latin typeface="Verdana" panose="020B0604030504040204"/>
                <a:cs typeface="Verdana" panose="020B0604030504040204"/>
              </a:rPr>
              <a:t>.</a:t>
            </a:r>
            <a:r>
              <a:rPr sz="2450" spc="-215" dirty="0">
                <a:latin typeface="Verdana" panose="020B0604030504040204"/>
                <a:cs typeface="Verdana" panose="020B0604030504040204"/>
              </a:rPr>
              <a:t> </a:t>
            </a:r>
            <a:r>
              <a:rPr sz="2450" spc="185" dirty="0">
                <a:latin typeface="Verdana" panose="020B0604030504040204"/>
                <a:cs typeface="Verdana" panose="020B0604030504040204"/>
              </a:rPr>
              <a:t>W</a:t>
            </a:r>
            <a:r>
              <a:rPr sz="2450" spc="35" dirty="0">
                <a:latin typeface="Verdana" panose="020B0604030504040204"/>
                <a:cs typeface="Verdana" panose="020B0604030504040204"/>
              </a:rPr>
              <a:t>e</a:t>
            </a:r>
            <a:r>
              <a:rPr sz="2450" spc="-215" dirty="0">
                <a:latin typeface="Verdana" panose="020B0604030504040204"/>
                <a:cs typeface="Verdana" panose="020B0604030504040204"/>
              </a:rPr>
              <a:t> </a:t>
            </a:r>
            <a:r>
              <a:rPr sz="2450" spc="170" dirty="0">
                <a:latin typeface="Verdana" panose="020B0604030504040204"/>
                <a:cs typeface="Verdana" panose="020B0604030504040204"/>
              </a:rPr>
              <a:t>w</a:t>
            </a:r>
            <a:r>
              <a:rPr sz="2450" spc="-10" dirty="0">
                <a:latin typeface="Verdana" panose="020B0604030504040204"/>
                <a:cs typeface="Verdana" panose="020B0604030504040204"/>
              </a:rPr>
              <a:t>ill  </a:t>
            </a:r>
            <a:r>
              <a:rPr sz="2450" spc="-50" dirty="0">
                <a:latin typeface="Verdana" panose="020B0604030504040204"/>
                <a:cs typeface="Verdana" panose="020B0604030504040204"/>
              </a:rPr>
              <a:t>f</a:t>
            </a:r>
            <a:r>
              <a:rPr sz="2450" spc="60" dirty="0">
                <a:latin typeface="Verdana" panose="020B0604030504040204"/>
                <a:cs typeface="Verdana" panose="020B0604030504040204"/>
              </a:rPr>
              <a:t>o</a:t>
            </a:r>
            <a:r>
              <a:rPr sz="2450" spc="114" dirty="0">
                <a:latin typeface="Verdana" panose="020B0604030504040204"/>
                <a:cs typeface="Verdana" panose="020B0604030504040204"/>
              </a:rPr>
              <a:t>c</a:t>
            </a:r>
            <a:r>
              <a:rPr sz="2450" spc="20" dirty="0">
                <a:latin typeface="Verdana" panose="020B0604030504040204"/>
                <a:cs typeface="Verdana" panose="020B0604030504040204"/>
              </a:rPr>
              <a:t>us</a:t>
            </a:r>
            <a:r>
              <a:rPr sz="2450" spc="-215" dirty="0">
                <a:latin typeface="Verdana" panose="020B0604030504040204"/>
                <a:cs typeface="Verdana" panose="020B0604030504040204"/>
              </a:rPr>
              <a:t> </a:t>
            </a:r>
            <a:r>
              <a:rPr sz="2450" spc="60" dirty="0">
                <a:latin typeface="Verdana" panose="020B0604030504040204"/>
                <a:cs typeface="Verdana" panose="020B0604030504040204"/>
              </a:rPr>
              <a:t>o</a:t>
            </a:r>
            <a:r>
              <a:rPr sz="2450" spc="125" dirty="0">
                <a:latin typeface="Verdana" panose="020B0604030504040204"/>
                <a:cs typeface="Verdana" panose="020B0604030504040204"/>
              </a:rPr>
              <a:t>n</a:t>
            </a:r>
            <a:r>
              <a:rPr sz="2450" spc="-215" dirty="0">
                <a:latin typeface="Verdana" panose="020B0604030504040204"/>
                <a:cs typeface="Verdana" panose="020B0604030504040204"/>
              </a:rPr>
              <a:t> </a:t>
            </a:r>
            <a:r>
              <a:rPr sz="2450" spc="10" dirty="0">
                <a:latin typeface="Verdana" panose="020B0604030504040204"/>
                <a:cs typeface="Verdana" panose="020B0604030504040204"/>
              </a:rPr>
              <a:t>t</a:t>
            </a:r>
            <a:r>
              <a:rPr sz="2450" spc="130" dirty="0">
                <a:latin typeface="Verdana" panose="020B0604030504040204"/>
                <a:cs typeface="Verdana" panose="020B0604030504040204"/>
              </a:rPr>
              <a:t>w</a:t>
            </a:r>
            <a:r>
              <a:rPr sz="2450" spc="60" dirty="0">
                <a:latin typeface="Verdana" panose="020B0604030504040204"/>
                <a:cs typeface="Verdana" panose="020B0604030504040204"/>
              </a:rPr>
              <a:t>o</a:t>
            </a:r>
            <a:r>
              <a:rPr sz="2450" spc="-215" dirty="0">
                <a:latin typeface="Verdana" panose="020B0604030504040204"/>
                <a:cs typeface="Verdana" panose="020B0604030504040204"/>
              </a:rPr>
              <a:t> </a:t>
            </a:r>
            <a:r>
              <a:rPr sz="2450" spc="150" dirty="0">
                <a:latin typeface="Verdana" panose="020B0604030504040204"/>
                <a:cs typeface="Verdana" panose="020B0604030504040204"/>
              </a:rPr>
              <a:t>p</a:t>
            </a:r>
            <a:r>
              <a:rPr sz="2450" spc="60" dirty="0">
                <a:latin typeface="Verdana" panose="020B0604030504040204"/>
                <a:cs typeface="Verdana" panose="020B0604030504040204"/>
              </a:rPr>
              <a:t>o</a:t>
            </a:r>
            <a:r>
              <a:rPr sz="2450" spc="150" dirty="0">
                <a:latin typeface="Verdana" panose="020B0604030504040204"/>
                <a:cs typeface="Verdana" panose="020B0604030504040204"/>
              </a:rPr>
              <a:t>p</a:t>
            </a:r>
            <a:r>
              <a:rPr sz="2450" spc="114" dirty="0">
                <a:latin typeface="Verdana" panose="020B0604030504040204"/>
                <a:cs typeface="Verdana" panose="020B0604030504040204"/>
              </a:rPr>
              <a:t>u</a:t>
            </a:r>
            <a:r>
              <a:rPr sz="2450" spc="-10" dirty="0">
                <a:latin typeface="Verdana" panose="020B0604030504040204"/>
                <a:cs typeface="Verdana" panose="020B0604030504040204"/>
              </a:rPr>
              <a:t>l</a:t>
            </a:r>
            <a:r>
              <a:rPr sz="2450" spc="-15" dirty="0">
                <a:latin typeface="Verdana" panose="020B0604030504040204"/>
                <a:cs typeface="Verdana" panose="020B0604030504040204"/>
              </a:rPr>
              <a:t>a</a:t>
            </a:r>
            <a:r>
              <a:rPr sz="2450" spc="-55" dirty="0">
                <a:latin typeface="Verdana" panose="020B0604030504040204"/>
                <a:cs typeface="Verdana" panose="020B0604030504040204"/>
              </a:rPr>
              <a:t>r</a:t>
            </a:r>
            <a:r>
              <a:rPr sz="2450" spc="-215" dirty="0">
                <a:latin typeface="Verdana" panose="020B0604030504040204"/>
                <a:cs typeface="Verdana" panose="020B0604030504040204"/>
              </a:rPr>
              <a:t> </a:t>
            </a:r>
            <a:r>
              <a:rPr sz="2450" spc="-15" dirty="0">
                <a:latin typeface="Verdana" panose="020B0604030504040204"/>
                <a:cs typeface="Verdana" panose="020B0604030504040204"/>
              </a:rPr>
              <a:t>a</a:t>
            </a:r>
            <a:r>
              <a:rPr sz="2450" spc="-10" dirty="0">
                <a:latin typeface="Verdana" panose="020B0604030504040204"/>
                <a:cs typeface="Verdana" panose="020B0604030504040204"/>
              </a:rPr>
              <a:t>l</a:t>
            </a:r>
            <a:r>
              <a:rPr sz="2450" spc="114" dirty="0">
                <a:latin typeface="Verdana" panose="020B0604030504040204"/>
                <a:cs typeface="Verdana" panose="020B0604030504040204"/>
              </a:rPr>
              <a:t>go</a:t>
            </a:r>
            <a:r>
              <a:rPr sz="2450" spc="-75" dirty="0">
                <a:latin typeface="Verdana" panose="020B0604030504040204"/>
                <a:cs typeface="Verdana" panose="020B0604030504040204"/>
              </a:rPr>
              <a:t>r</a:t>
            </a:r>
            <a:r>
              <a:rPr sz="2450" spc="-10" dirty="0">
                <a:latin typeface="Verdana" panose="020B0604030504040204"/>
                <a:cs typeface="Verdana" panose="020B0604030504040204"/>
              </a:rPr>
              <a:t>i</a:t>
            </a:r>
            <a:r>
              <a:rPr sz="2450" spc="35" dirty="0">
                <a:latin typeface="Verdana" panose="020B0604030504040204"/>
                <a:cs typeface="Verdana" panose="020B0604030504040204"/>
              </a:rPr>
              <a:t>t</a:t>
            </a:r>
            <a:r>
              <a:rPr sz="2450" spc="125" dirty="0">
                <a:latin typeface="Verdana" panose="020B0604030504040204"/>
                <a:cs typeface="Verdana" panose="020B0604030504040204"/>
              </a:rPr>
              <a:t>h</a:t>
            </a:r>
            <a:r>
              <a:rPr sz="2450" spc="85" dirty="0">
                <a:latin typeface="Verdana" panose="020B0604030504040204"/>
                <a:cs typeface="Verdana" panose="020B0604030504040204"/>
              </a:rPr>
              <a:t>ms</a:t>
            </a:r>
            <a:r>
              <a:rPr sz="2450" spc="-500" dirty="0">
                <a:latin typeface="Verdana" panose="020B0604030504040204"/>
                <a:cs typeface="Verdana" panose="020B0604030504040204"/>
              </a:rPr>
              <a:t>:  </a:t>
            </a:r>
            <a:r>
              <a:rPr sz="2450" spc="90" dirty="0">
                <a:latin typeface="Verdana" panose="020B0604030504040204"/>
                <a:cs typeface="Verdana" panose="020B0604030504040204"/>
              </a:rPr>
              <a:t>L</a:t>
            </a:r>
            <a:r>
              <a:rPr sz="2450" spc="-10" dirty="0">
                <a:latin typeface="Verdana" panose="020B0604030504040204"/>
                <a:cs typeface="Verdana" panose="020B0604030504040204"/>
              </a:rPr>
              <a:t>i</a:t>
            </a:r>
            <a:r>
              <a:rPr sz="2450" spc="125" dirty="0">
                <a:latin typeface="Verdana" panose="020B0604030504040204"/>
                <a:cs typeface="Verdana" panose="020B0604030504040204"/>
              </a:rPr>
              <a:t>n</a:t>
            </a:r>
            <a:r>
              <a:rPr sz="2450" spc="-5" dirty="0">
                <a:latin typeface="Verdana" panose="020B0604030504040204"/>
                <a:cs typeface="Verdana" panose="020B0604030504040204"/>
              </a:rPr>
              <a:t>e</a:t>
            </a:r>
            <a:r>
              <a:rPr sz="2450" spc="-15" dirty="0">
                <a:latin typeface="Verdana" panose="020B0604030504040204"/>
                <a:cs typeface="Verdana" panose="020B0604030504040204"/>
              </a:rPr>
              <a:t>a</a:t>
            </a:r>
            <a:r>
              <a:rPr sz="2450" spc="-55" dirty="0">
                <a:latin typeface="Verdana" panose="020B0604030504040204"/>
                <a:cs typeface="Verdana" panose="020B0604030504040204"/>
              </a:rPr>
              <a:t>r</a:t>
            </a:r>
            <a:r>
              <a:rPr sz="2450" spc="-215" dirty="0">
                <a:latin typeface="Verdana" panose="020B0604030504040204"/>
                <a:cs typeface="Verdana" panose="020B0604030504040204"/>
              </a:rPr>
              <a:t> </a:t>
            </a:r>
            <a:r>
              <a:rPr sz="2450" spc="85" dirty="0">
                <a:latin typeface="Verdana" panose="020B0604030504040204"/>
                <a:cs typeface="Verdana" panose="020B0604030504040204"/>
              </a:rPr>
              <a:t>R</a:t>
            </a:r>
            <a:r>
              <a:rPr sz="2450" spc="35" dirty="0">
                <a:latin typeface="Verdana" panose="020B0604030504040204"/>
                <a:cs typeface="Verdana" panose="020B0604030504040204"/>
              </a:rPr>
              <a:t>e</a:t>
            </a:r>
            <a:r>
              <a:rPr sz="2450" spc="70" dirty="0">
                <a:latin typeface="Verdana" panose="020B0604030504040204"/>
                <a:cs typeface="Verdana" panose="020B0604030504040204"/>
              </a:rPr>
              <a:t>g</a:t>
            </a:r>
            <a:r>
              <a:rPr sz="2450" spc="10" dirty="0">
                <a:latin typeface="Verdana" panose="020B0604030504040204"/>
                <a:cs typeface="Verdana" panose="020B0604030504040204"/>
              </a:rPr>
              <a:t>r</a:t>
            </a:r>
            <a:r>
              <a:rPr sz="2450" spc="35" dirty="0">
                <a:latin typeface="Verdana" panose="020B0604030504040204"/>
                <a:cs typeface="Verdana" panose="020B0604030504040204"/>
              </a:rPr>
              <a:t>e</a:t>
            </a:r>
            <a:r>
              <a:rPr sz="2450" spc="-70" dirty="0">
                <a:latin typeface="Verdana" panose="020B0604030504040204"/>
                <a:cs typeface="Verdana" panose="020B0604030504040204"/>
              </a:rPr>
              <a:t>ss</a:t>
            </a:r>
            <a:r>
              <a:rPr sz="2450" spc="-10" dirty="0">
                <a:latin typeface="Verdana" panose="020B0604030504040204"/>
                <a:cs typeface="Verdana" panose="020B0604030504040204"/>
              </a:rPr>
              <a:t>i</a:t>
            </a:r>
            <a:r>
              <a:rPr sz="2450" spc="60" dirty="0">
                <a:latin typeface="Verdana" panose="020B0604030504040204"/>
                <a:cs typeface="Verdana" panose="020B0604030504040204"/>
              </a:rPr>
              <a:t>o</a:t>
            </a:r>
            <a:r>
              <a:rPr sz="2450" spc="125" dirty="0">
                <a:latin typeface="Verdana" panose="020B0604030504040204"/>
                <a:cs typeface="Verdana" panose="020B0604030504040204"/>
              </a:rPr>
              <a:t>n</a:t>
            </a:r>
            <a:r>
              <a:rPr sz="2450" spc="-215" dirty="0">
                <a:latin typeface="Verdana" panose="020B0604030504040204"/>
                <a:cs typeface="Verdana" panose="020B0604030504040204"/>
              </a:rPr>
              <a:t> </a:t>
            </a:r>
            <a:r>
              <a:rPr sz="2450" spc="-15" dirty="0">
                <a:latin typeface="Verdana" panose="020B0604030504040204"/>
                <a:cs typeface="Verdana" panose="020B0604030504040204"/>
              </a:rPr>
              <a:t>a</a:t>
            </a:r>
            <a:r>
              <a:rPr sz="2450" spc="125" dirty="0">
                <a:latin typeface="Verdana" panose="020B0604030504040204"/>
                <a:cs typeface="Verdana" panose="020B0604030504040204"/>
              </a:rPr>
              <a:t>n</a:t>
            </a:r>
            <a:r>
              <a:rPr sz="2450" spc="150" dirty="0">
                <a:latin typeface="Verdana" panose="020B0604030504040204"/>
                <a:cs typeface="Verdana" panose="020B0604030504040204"/>
              </a:rPr>
              <a:t>d</a:t>
            </a:r>
            <a:r>
              <a:rPr sz="2450" spc="-215" dirty="0">
                <a:latin typeface="Verdana" panose="020B0604030504040204"/>
                <a:cs typeface="Verdana" panose="020B0604030504040204"/>
              </a:rPr>
              <a:t> </a:t>
            </a:r>
            <a:r>
              <a:rPr sz="2450" spc="-155" dirty="0">
                <a:latin typeface="Verdana" panose="020B0604030504040204"/>
                <a:cs typeface="Verdana" panose="020B0604030504040204"/>
              </a:rPr>
              <a:t>S</a:t>
            </a:r>
            <a:r>
              <a:rPr sz="2450" spc="114" dirty="0">
                <a:latin typeface="Verdana" panose="020B0604030504040204"/>
                <a:cs typeface="Verdana" panose="020B0604030504040204"/>
              </a:rPr>
              <a:t>u</a:t>
            </a:r>
            <a:r>
              <a:rPr sz="2450" spc="150" dirty="0">
                <a:latin typeface="Verdana" panose="020B0604030504040204"/>
                <a:cs typeface="Verdana" panose="020B0604030504040204"/>
              </a:rPr>
              <a:t>pp</a:t>
            </a:r>
            <a:r>
              <a:rPr sz="2450" spc="60" dirty="0">
                <a:latin typeface="Verdana" panose="020B0604030504040204"/>
                <a:cs typeface="Verdana" panose="020B0604030504040204"/>
              </a:rPr>
              <a:t>o</a:t>
            </a:r>
            <a:r>
              <a:rPr sz="2450" spc="-20" dirty="0">
                <a:latin typeface="Verdana" panose="020B0604030504040204"/>
                <a:cs typeface="Verdana" panose="020B0604030504040204"/>
              </a:rPr>
              <a:t>r</a:t>
            </a:r>
            <a:r>
              <a:rPr sz="2450" spc="35" dirty="0">
                <a:latin typeface="Verdana" panose="020B0604030504040204"/>
                <a:cs typeface="Verdana" panose="020B0604030504040204"/>
              </a:rPr>
              <a:t>t</a:t>
            </a:r>
            <a:r>
              <a:rPr sz="2450" spc="-215" dirty="0">
                <a:latin typeface="Verdana" panose="020B0604030504040204"/>
                <a:cs typeface="Verdana" panose="020B0604030504040204"/>
              </a:rPr>
              <a:t> </a:t>
            </a:r>
            <a:r>
              <a:rPr sz="2450" spc="-90" dirty="0">
                <a:latin typeface="Verdana" panose="020B0604030504040204"/>
                <a:cs typeface="Verdana" panose="020B0604030504040204"/>
              </a:rPr>
              <a:t>V</a:t>
            </a:r>
            <a:r>
              <a:rPr sz="2450" spc="35" dirty="0">
                <a:latin typeface="Verdana" panose="020B0604030504040204"/>
                <a:cs typeface="Verdana" panose="020B0604030504040204"/>
              </a:rPr>
              <a:t>e</a:t>
            </a:r>
            <a:r>
              <a:rPr sz="2450" spc="125" dirty="0">
                <a:latin typeface="Verdana" panose="020B0604030504040204"/>
                <a:cs typeface="Verdana" panose="020B0604030504040204"/>
              </a:rPr>
              <a:t>c</a:t>
            </a:r>
            <a:r>
              <a:rPr sz="2450" spc="-15" dirty="0">
                <a:latin typeface="Verdana" panose="020B0604030504040204"/>
                <a:cs typeface="Verdana" panose="020B0604030504040204"/>
              </a:rPr>
              <a:t>t</a:t>
            </a:r>
            <a:r>
              <a:rPr sz="2450" spc="60" dirty="0">
                <a:latin typeface="Verdana" panose="020B0604030504040204"/>
                <a:cs typeface="Verdana" panose="020B0604030504040204"/>
              </a:rPr>
              <a:t>o</a:t>
            </a:r>
            <a:r>
              <a:rPr sz="2450" spc="-50" dirty="0">
                <a:latin typeface="Verdana" panose="020B0604030504040204"/>
                <a:cs typeface="Verdana" panose="020B0604030504040204"/>
              </a:rPr>
              <a:t>r  </a:t>
            </a:r>
            <a:r>
              <a:rPr sz="2450" spc="140" dirty="0">
                <a:latin typeface="Verdana" panose="020B0604030504040204"/>
                <a:cs typeface="Verdana" panose="020B0604030504040204"/>
              </a:rPr>
              <a:t>Ma</a:t>
            </a:r>
            <a:r>
              <a:rPr sz="2450" spc="95" dirty="0">
                <a:latin typeface="Verdana" panose="020B0604030504040204"/>
                <a:cs typeface="Verdana" panose="020B0604030504040204"/>
              </a:rPr>
              <a:t>c</a:t>
            </a:r>
            <a:r>
              <a:rPr sz="2450" spc="125" dirty="0">
                <a:latin typeface="Verdana" panose="020B0604030504040204"/>
                <a:cs typeface="Verdana" panose="020B0604030504040204"/>
              </a:rPr>
              <a:t>h</a:t>
            </a:r>
            <a:r>
              <a:rPr sz="2450" spc="-10" dirty="0">
                <a:latin typeface="Verdana" panose="020B0604030504040204"/>
                <a:cs typeface="Verdana" panose="020B0604030504040204"/>
              </a:rPr>
              <a:t>i</a:t>
            </a:r>
            <a:r>
              <a:rPr sz="2450" spc="125" dirty="0">
                <a:latin typeface="Verdana" panose="020B0604030504040204"/>
                <a:cs typeface="Verdana" panose="020B0604030504040204"/>
              </a:rPr>
              <a:t>n</a:t>
            </a:r>
            <a:r>
              <a:rPr sz="2450" spc="35" dirty="0">
                <a:latin typeface="Verdana" panose="020B0604030504040204"/>
                <a:cs typeface="Verdana" panose="020B0604030504040204"/>
              </a:rPr>
              <a:t>e</a:t>
            </a:r>
            <a:r>
              <a:rPr sz="2450" spc="-70" dirty="0">
                <a:latin typeface="Verdana" panose="020B0604030504040204"/>
                <a:cs typeface="Verdana" panose="020B0604030504040204"/>
              </a:rPr>
              <a:t>s</a:t>
            </a:r>
            <a:r>
              <a:rPr sz="2450" spc="-215" dirty="0">
                <a:latin typeface="Verdana" panose="020B0604030504040204"/>
                <a:cs typeface="Verdana" panose="020B0604030504040204"/>
              </a:rPr>
              <a:t> </a:t>
            </a:r>
            <a:r>
              <a:rPr sz="2450" spc="-300" dirty="0">
                <a:latin typeface="Verdana" panose="020B0604030504040204"/>
                <a:cs typeface="Verdana" panose="020B0604030504040204"/>
              </a:rPr>
              <a:t>(</a:t>
            </a:r>
            <a:r>
              <a:rPr sz="2450" spc="-155" dirty="0">
                <a:latin typeface="Verdana" panose="020B0604030504040204"/>
                <a:cs typeface="Verdana" panose="020B0604030504040204"/>
              </a:rPr>
              <a:t>S</a:t>
            </a:r>
            <a:r>
              <a:rPr sz="2450" spc="10" dirty="0">
                <a:latin typeface="Verdana" panose="020B0604030504040204"/>
                <a:cs typeface="Verdana" panose="020B0604030504040204"/>
              </a:rPr>
              <a:t>V</a:t>
            </a:r>
            <a:r>
              <a:rPr sz="2450" dirty="0">
                <a:latin typeface="Verdana" panose="020B0604030504040204"/>
                <a:cs typeface="Verdana" panose="020B0604030504040204"/>
              </a:rPr>
              <a:t>M)</a:t>
            </a:r>
            <a:r>
              <a:rPr sz="2450" spc="-370" dirty="0">
                <a:latin typeface="Verdana" panose="020B0604030504040204"/>
                <a:cs typeface="Verdana" panose="020B0604030504040204"/>
              </a:rPr>
              <a:t>.</a:t>
            </a:r>
            <a:endParaRPr sz="2450">
              <a:latin typeface="Verdana" panose="020B0604030504040204"/>
              <a:cs typeface="Verdana" panose="020B060403050404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0"/>
            <a:ext cx="8124824" cy="10286999"/>
          </a:xfrm>
          <a:prstGeom prst="rect">
            <a:avLst/>
          </a:prstGeom>
        </p:spPr>
      </p:pic>
      <p:sp>
        <p:nvSpPr>
          <p:cNvPr id="3" name="object 3"/>
          <p:cNvSpPr txBox="1">
            <a:spLocks noGrp="1"/>
          </p:cNvSpPr>
          <p:nvPr>
            <p:ph type="title"/>
          </p:nvPr>
        </p:nvSpPr>
        <p:spPr>
          <a:xfrm>
            <a:off x="8877999" y="1126110"/>
            <a:ext cx="8648700" cy="1752600"/>
          </a:xfrm>
          <a:prstGeom prst="rect">
            <a:avLst/>
          </a:prstGeom>
          <a:solidFill>
            <a:srgbClr val="000000"/>
          </a:solidFill>
        </p:spPr>
        <p:txBody>
          <a:bodyPr vert="horz" wrap="square" lIns="0" tIns="434975" rIns="0" bIns="0" rtlCol="0">
            <a:spAutoFit/>
          </a:bodyPr>
          <a:lstStyle/>
          <a:p>
            <a:pPr marR="27940" algn="ctr">
              <a:lnSpc>
                <a:spcPct val="100000"/>
              </a:lnSpc>
              <a:spcBef>
                <a:spcPts val="3425"/>
              </a:spcBef>
            </a:pPr>
            <a:r>
              <a:rPr sz="5600" b="1" spc="10" dirty="0">
                <a:latin typeface="Cambria" panose="02040503050406030204"/>
                <a:cs typeface="Cambria" panose="02040503050406030204"/>
              </a:rPr>
              <a:t>Population</a:t>
            </a:r>
            <a:r>
              <a:rPr sz="5600" b="1" spc="40" dirty="0">
                <a:latin typeface="Cambria" panose="02040503050406030204"/>
                <a:cs typeface="Cambria" panose="02040503050406030204"/>
              </a:rPr>
              <a:t> </a:t>
            </a:r>
            <a:r>
              <a:rPr sz="5600" b="1" spc="60" dirty="0">
                <a:latin typeface="Cambria" panose="02040503050406030204"/>
                <a:cs typeface="Cambria" panose="02040503050406030204"/>
              </a:rPr>
              <a:t>Growth</a:t>
            </a:r>
            <a:endParaRPr sz="5600">
              <a:latin typeface="Cambria" panose="02040503050406030204"/>
              <a:cs typeface="Cambria" panose="02040503050406030204"/>
            </a:endParaRPr>
          </a:p>
        </p:txBody>
      </p:sp>
      <p:sp>
        <p:nvSpPr>
          <p:cNvPr id="4" name="object 4"/>
          <p:cNvSpPr txBox="1"/>
          <p:nvPr/>
        </p:nvSpPr>
        <p:spPr>
          <a:xfrm>
            <a:off x="9410798" y="3393156"/>
            <a:ext cx="7543800" cy="2225675"/>
          </a:xfrm>
          <a:prstGeom prst="rect">
            <a:avLst/>
          </a:prstGeom>
        </p:spPr>
        <p:txBody>
          <a:bodyPr vert="horz" wrap="square" lIns="0" tIns="9525" rIns="0" bIns="0" rtlCol="0">
            <a:spAutoFit/>
          </a:bodyPr>
          <a:lstStyle/>
          <a:p>
            <a:pPr marL="12065" marR="5080" indent="-635" algn="ctr">
              <a:lnSpc>
                <a:spcPct val="118000"/>
              </a:lnSpc>
              <a:spcBef>
                <a:spcPts val="75"/>
              </a:spcBef>
            </a:pPr>
            <a:r>
              <a:rPr sz="2450" spc="20" dirty="0">
                <a:latin typeface="Verdana" panose="020B0604030504040204"/>
                <a:cs typeface="Verdana" panose="020B0604030504040204"/>
              </a:rPr>
              <a:t>The</a:t>
            </a:r>
            <a:r>
              <a:rPr sz="2450" spc="-215" dirty="0">
                <a:latin typeface="Verdana" panose="020B0604030504040204"/>
                <a:cs typeface="Verdana" panose="020B0604030504040204"/>
              </a:rPr>
              <a:t> </a:t>
            </a:r>
            <a:r>
              <a:rPr sz="2450" spc="5" dirty="0">
                <a:latin typeface="Verdana" panose="020B0604030504040204"/>
                <a:cs typeface="Verdana" panose="020B0604030504040204"/>
              </a:rPr>
              <a:t>world's</a:t>
            </a:r>
            <a:r>
              <a:rPr sz="2450" spc="-210" dirty="0">
                <a:latin typeface="Verdana" panose="020B0604030504040204"/>
                <a:cs typeface="Verdana" panose="020B0604030504040204"/>
              </a:rPr>
              <a:t> </a:t>
            </a:r>
            <a:r>
              <a:rPr sz="2450" spc="65" dirty="0">
                <a:latin typeface="Verdana" panose="020B0604030504040204"/>
                <a:cs typeface="Verdana" panose="020B0604030504040204"/>
              </a:rPr>
              <a:t>population</a:t>
            </a:r>
            <a:r>
              <a:rPr sz="2450" spc="-210" dirty="0">
                <a:latin typeface="Verdana" panose="020B0604030504040204"/>
                <a:cs typeface="Verdana" panose="020B0604030504040204"/>
              </a:rPr>
              <a:t> </a:t>
            </a:r>
            <a:r>
              <a:rPr sz="2450" spc="-40" dirty="0">
                <a:latin typeface="Verdana" panose="020B0604030504040204"/>
                <a:cs typeface="Verdana" panose="020B0604030504040204"/>
              </a:rPr>
              <a:t>is</a:t>
            </a:r>
            <a:r>
              <a:rPr sz="2450" spc="-210" dirty="0">
                <a:latin typeface="Verdana" panose="020B0604030504040204"/>
                <a:cs typeface="Verdana" panose="020B0604030504040204"/>
              </a:rPr>
              <a:t> </a:t>
            </a:r>
            <a:r>
              <a:rPr sz="2450" spc="40" dirty="0">
                <a:latin typeface="Verdana" panose="020B0604030504040204"/>
                <a:cs typeface="Verdana" panose="020B0604030504040204"/>
              </a:rPr>
              <a:t>expected</a:t>
            </a:r>
            <a:r>
              <a:rPr sz="2450" spc="-210" dirty="0">
                <a:latin typeface="Verdana" panose="020B0604030504040204"/>
                <a:cs typeface="Verdana" panose="020B0604030504040204"/>
              </a:rPr>
              <a:t> </a:t>
            </a:r>
            <a:r>
              <a:rPr sz="2450" spc="25" dirty="0">
                <a:latin typeface="Verdana" panose="020B0604030504040204"/>
                <a:cs typeface="Verdana" panose="020B0604030504040204"/>
              </a:rPr>
              <a:t>to</a:t>
            </a:r>
            <a:r>
              <a:rPr sz="2450" spc="-215" dirty="0">
                <a:latin typeface="Verdana" panose="020B0604030504040204"/>
                <a:cs typeface="Verdana" panose="020B0604030504040204"/>
              </a:rPr>
              <a:t> </a:t>
            </a:r>
            <a:r>
              <a:rPr sz="2450" spc="20" dirty="0">
                <a:latin typeface="Verdana" panose="020B0604030504040204"/>
                <a:cs typeface="Verdana" panose="020B0604030504040204"/>
              </a:rPr>
              <a:t>reach</a:t>
            </a:r>
            <a:r>
              <a:rPr sz="2450" spc="-210" dirty="0">
                <a:latin typeface="Verdana" panose="020B0604030504040204"/>
                <a:cs typeface="Verdana" panose="020B0604030504040204"/>
              </a:rPr>
              <a:t> </a:t>
            </a:r>
            <a:r>
              <a:rPr sz="2450" spc="-195" dirty="0">
                <a:latin typeface="Verdana" panose="020B0604030504040204"/>
                <a:cs typeface="Verdana" panose="020B0604030504040204"/>
              </a:rPr>
              <a:t>9.7 </a:t>
            </a:r>
            <a:r>
              <a:rPr sz="2450" spc="-190" dirty="0">
                <a:latin typeface="Verdana" panose="020B0604030504040204"/>
                <a:cs typeface="Verdana" panose="020B0604030504040204"/>
              </a:rPr>
              <a:t> </a:t>
            </a:r>
            <a:r>
              <a:rPr sz="2450" spc="45" dirty="0">
                <a:latin typeface="Verdana" panose="020B0604030504040204"/>
                <a:cs typeface="Verdana" panose="020B0604030504040204"/>
              </a:rPr>
              <a:t>billion</a:t>
            </a:r>
            <a:r>
              <a:rPr sz="2450" spc="-215" dirty="0">
                <a:latin typeface="Verdana" panose="020B0604030504040204"/>
                <a:cs typeface="Verdana" panose="020B0604030504040204"/>
              </a:rPr>
              <a:t> </a:t>
            </a:r>
            <a:r>
              <a:rPr sz="2450" dirty="0">
                <a:latin typeface="Verdana" panose="020B0604030504040204"/>
                <a:cs typeface="Verdana" panose="020B0604030504040204"/>
              </a:rPr>
              <a:t>by</a:t>
            </a:r>
            <a:r>
              <a:rPr sz="2450" spc="-215" dirty="0">
                <a:latin typeface="Verdana" panose="020B0604030504040204"/>
                <a:cs typeface="Verdana" panose="020B0604030504040204"/>
              </a:rPr>
              <a:t> </a:t>
            </a:r>
            <a:r>
              <a:rPr sz="2450" spc="-114" dirty="0">
                <a:latin typeface="Verdana" panose="020B0604030504040204"/>
                <a:cs typeface="Verdana" panose="020B0604030504040204"/>
              </a:rPr>
              <a:t>2050.</a:t>
            </a:r>
            <a:r>
              <a:rPr sz="2450" spc="-210" dirty="0">
                <a:latin typeface="Verdana" panose="020B0604030504040204"/>
                <a:cs typeface="Verdana" panose="020B0604030504040204"/>
              </a:rPr>
              <a:t> </a:t>
            </a:r>
            <a:r>
              <a:rPr sz="2450" spc="-10" dirty="0">
                <a:latin typeface="Verdana" panose="020B0604030504040204"/>
                <a:cs typeface="Verdana" panose="020B0604030504040204"/>
              </a:rPr>
              <a:t>This</a:t>
            </a:r>
            <a:r>
              <a:rPr sz="2450" spc="-215" dirty="0">
                <a:latin typeface="Verdana" panose="020B0604030504040204"/>
                <a:cs typeface="Verdana" panose="020B0604030504040204"/>
              </a:rPr>
              <a:t> </a:t>
            </a:r>
            <a:r>
              <a:rPr sz="2450" spc="75" dirty="0">
                <a:latin typeface="Verdana" panose="020B0604030504040204"/>
                <a:cs typeface="Verdana" panose="020B0604030504040204"/>
              </a:rPr>
              <a:t>growth</a:t>
            </a:r>
            <a:r>
              <a:rPr sz="2450" spc="-210" dirty="0">
                <a:latin typeface="Verdana" panose="020B0604030504040204"/>
                <a:cs typeface="Verdana" panose="020B0604030504040204"/>
              </a:rPr>
              <a:t> </a:t>
            </a:r>
            <a:r>
              <a:rPr sz="2450" spc="20" dirty="0">
                <a:latin typeface="Verdana" panose="020B0604030504040204"/>
                <a:cs typeface="Verdana" panose="020B0604030504040204"/>
              </a:rPr>
              <a:t>presents</a:t>
            </a:r>
            <a:r>
              <a:rPr sz="2450" spc="-215" dirty="0">
                <a:latin typeface="Verdana" panose="020B0604030504040204"/>
                <a:cs typeface="Verdana" panose="020B0604030504040204"/>
              </a:rPr>
              <a:t> </a:t>
            </a:r>
            <a:r>
              <a:rPr sz="2450" spc="45" dirty="0">
                <a:latin typeface="Verdana" panose="020B0604030504040204"/>
                <a:cs typeface="Verdana" panose="020B0604030504040204"/>
              </a:rPr>
              <a:t>challenges </a:t>
            </a:r>
            <a:r>
              <a:rPr sz="2450" spc="-844" dirty="0">
                <a:latin typeface="Verdana" panose="020B0604030504040204"/>
                <a:cs typeface="Verdana" panose="020B0604030504040204"/>
              </a:rPr>
              <a:t> </a:t>
            </a:r>
            <a:r>
              <a:rPr sz="2450" spc="-15" dirty="0">
                <a:latin typeface="Verdana" panose="020B0604030504040204"/>
                <a:cs typeface="Verdana" panose="020B0604030504040204"/>
              </a:rPr>
              <a:t>for </a:t>
            </a:r>
            <a:r>
              <a:rPr sz="2450" spc="55" dirty="0">
                <a:latin typeface="Verdana" panose="020B0604030504040204"/>
                <a:cs typeface="Verdana" panose="020B0604030504040204"/>
              </a:rPr>
              <a:t>food </a:t>
            </a:r>
            <a:r>
              <a:rPr sz="2450" spc="-50" dirty="0">
                <a:latin typeface="Verdana" panose="020B0604030504040204"/>
                <a:cs typeface="Verdana" panose="020B0604030504040204"/>
              </a:rPr>
              <a:t>security, </a:t>
            </a:r>
            <a:r>
              <a:rPr sz="2450" spc="10" dirty="0">
                <a:latin typeface="Verdana" panose="020B0604030504040204"/>
                <a:cs typeface="Verdana" panose="020B0604030504040204"/>
              </a:rPr>
              <a:t>resource </a:t>
            </a:r>
            <a:r>
              <a:rPr sz="2450" spc="55" dirty="0">
                <a:latin typeface="Verdana" panose="020B0604030504040204"/>
                <a:cs typeface="Verdana" panose="020B0604030504040204"/>
              </a:rPr>
              <a:t>management, </a:t>
            </a:r>
            <a:r>
              <a:rPr sz="2450" spc="85" dirty="0">
                <a:latin typeface="Verdana" panose="020B0604030504040204"/>
                <a:cs typeface="Verdana" panose="020B0604030504040204"/>
              </a:rPr>
              <a:t>and </a:t>
            </a:r>
            <a:r>
              <a:rPr sz="2450" spc="90" dirty="0">
                <a:latin typeface="Verdana" panose="020B0604030504040204"/>
                <a:cs typeface="Verdana" panose="020B0604030504040204"/>
              </a:rPr>
              <a:t> </a:t>
            </a:r>
            <a:r>
              <a:rPr sz="2450" spc="-70" dirty="0">
                <a:latin typeface="Verdana" panose="020B0604030504040204"/>
                <a:cs typeface="Verdana" panose="020B0604030504040204"/>
              </a:rPr>
              <a:t>s</a:t>
            </a:r>
            <a:r>
              <a:rPr sz="2450" spc="60" dirty="0">
                <a:latin typeface="Verdana" panose="020B0604030504040204"/>
                <a:cs typeface="Verdana" panose="020B0604030504040204"/>
              </a:rPr>
              <a:t>o</a:t>
            </a:r>
            <a:r>
              <a:rPr sz="2450" spc="114" dirty="0">
                <a:latin typeface="Verdana" panose="020B0604030504040204"/>
                <a:cs typeface="Verdana" panose="020B0604030504040204"/>
              </a:rPr>
              <a:t>c</a:t>
            </a:r>
            <a:r>
              <a:rPr sz="2450" spc="-10" dirty="0">
                <a:latin typeface="Verdana" panose="020B0604030504040204"/>
                <a:cs typeface="Verdana" panose="020B0604030504040204"/>
              </a:rPr>
              <a:t>i</a:t>
            </a:r>
            <a:r>
              <a:rPr sz="2450" spc="-15" dirty="0">
                <a:latin typeface="Verdana" panose="020B0604030504040204"/>
                <a:cs typeface="Verdana" panose="020B0604030504040204"/>
              </a:rPr>
              <a:t>a</a:t>
            </a:r>
            <a:r>
              <a:rPr sz="2450" spc="-10" dirty="0">
                <a:latin typeface="Verdana" panose="020B0604030504040204"/>
                <a:cs typeface="Verdana" panose="020B0604030504040204"/>
              </a:rPr>
              <a:t>l</a:t>
            </a:r>
            <a:r>
              <a:rPr sz="2450" spc="-215" dirty="0">
                <a:latin typeface="Verdana" panose="020B0604030504040204"/>
                <a:cs typeface="Verdana" panose="020B0604030504040204"/>
              </a:rPr>
              <a:t> </a:t>
            </a:r>
            <a:r>
              <a:rPr sz="2450" spc="-70" dirty="0">
                <a:latin typeface="Verdana" panose="020B0604030504040204"/>
                <a:cs typeface="Verdana" panose="020B0604030504040204"/>
              </a:rPr>
              <a:t>s</a:t>
            </a:r>
            <a:r>
              <a:rPr sz="2450" spc="35" dirty="0">
                <a:latin typeface="Verdana" panose="020B0604030504040204"/>
                <a:cs typeface="Verdana" panose="020B0604030504040204"/>
              </a:rPr>
              <a:t>t</a:t>
            </a:r>
            <a:r>
              <a:rPr sz="2450" spc="-15" dirty="0">
                <a:latin typeface="Verdana" panose="020B0604030504040204"/>
                <a:cs typeface="Verdana" panose="020B0604030504040204"/>
              </a:rPr>
              <a:t>a</a:t>
            </a:r>
            <a:r>
              <a:rPr sz="2450" spc="150" dirty="0">
                <a:latin typeface="Verdana" panose="020B0604030504040204"/>
                <a:cs typeface="Verdana" panose="020B0604030504040204"/>
              </a:rPr>
              <a:t>b</a:t>
            </a:r>
            <a:r>
              <a:rPr sz="2450" spc="-10" dirty="0">
                <a:latin typeface="Verdana" panose="020B0604030504040204"/>
                <a:cs typeface="Verdana" panose="020B0604030504040204"/>
              </a:rPr>
              <a:t>ili</a:t>
            </a:r>
            <a:r>
              <a:rPr sz="2450" spc="10" dirty="0">
                <a:latin typeface="Verdana" panose="020B0604030504040204"/>
                <a:cs typeface="Verdana" panose="020B0604030504040204"/>
              </a:rPr>
              <a:t>t</a:t>
            </a:r>
            <a:r>
              <a:rPr sz="2450" spc="-195" dirty="0">
                <a:latin typeface="Verdana" panose="020B0604030504040204"/>
                <a:cs typeface="Verdana" panose="020B0604030504040204"/>
              </a:rPr>
              <a:t>y</a:t>
            </a:r>
            <a:r>
              <a:rPr sz="2450" spc="-370" dirty="0">
                <a:latin typeface="Verdana" panose="020B0604030504040204"/>
                <a:cs typeface="Verdana" panose="020B0604030504040204"/>
              </a:rPr>
              <a:t>.</a:t>
            </a:r>
            <a:r>
              <a:rPr sz="2450" spc="-215" dirty="0">
                <a:latin typeface="Verdana" panose="020B0604030504040204"/>
                <a:cs typeface="Verdana" panose="020B0604030504040204"/>
              </a:rPr>
              <a:t> </a:t>
            </a:r>
            <a:r>
              <a:rPr sz="2450" spc="295" dirty="0">
                <a:latin typeface="Verdana" panose="020B0604030504040204"/>
                <a:cs typeface="Verdana" panose="020B0604030504040204"/>
              </a:rPr>
              <a:t>M</a:t>
            </a:r>
            <a:r>
              <a:rPr sz="2450" spc="-10" dirty="0">
                <a:latin typeface="Verdana" panose="020B0604030504040204"/>
                <a:cs typeface="Verdana" panose="020B0604030504040204"/>
              </a:rPr>
              <a:t>a</a:t>
            </a:r>
            <a:r>
              <a:rPr sz="2450" spc="95" dirty="0">
                <a:latin typeface="Verdana" panose="020B0604030504040204"/>
                <a:cs typeface="Verdana" panose="020B0604030504040204"/>
              </a:rPr>
              <a:t>c</a:t>
            </a:r>
            <a:r>
              <a:rPr sz="2450" spc="125" dirty="0">
                <a:latin typeface="Verdana" panose="020B0604030504040204"/>
                <a:cs typeface="Verdana" panose="020B0604030504040204"/>
              </a:rPr>
              <a:t>h</a:t>
            </a:r>
            <a:r>
              <a:rPr sz="2450" spc="-10" dirty="0">
                <a:latin typeface="Verdana" panose="020B0604030504040204"/>
                <a:cs typeface="Verdana" panose="020B0604030504040204"/>
              </a:rPr>
              <a:t>i</a:t>
            </a:r>
            <a:r>
              <a:rPr sz="2450" spc="125" dirty="0">
                <a:latin typeface="Verdana" panose="020B0604030504040204"/>
                <a:cs typeface="Verdana" panose="020B0604030504040204"/>
              </a:rPr>
              <a:t>n</a:t>
            </a:r>
            <a:r>
              <a:rPr sz="2450" spc="35" dirty="0">
                <a:latin typeface="Verdana" panose="020B0604030504040204"/>
                <a:cs typeface="Verdana" panose="020B0604030504040204"/>
              </a:rPr>
              <a:t>e</a:t>
            </a:r>
            <a:r>
              <a:rPr sz="2450" spc="-215" dirty="0">
                <a:latin typeface="Verdana" panose="020B0604030504040204"/>
                <a:cs typeface="Verdana" panose="020B0604030504040204"/>
              </a:rPr>
              <a:t> </a:t>
            </a:r>
            <a:r>
              <a:rPr sz="2450" spc="-10" dirty="0">
                <a:latin typeface="Verdana" panose="020B0604030504040204"/>
                <a:cs typeface="Verdana" panose="020B0604030504040204"/>
              </a:rPr>
              <a:t>l</a:t>
            </a:r>
            <a:r>
              <a:rPr sz="2450" spc="-5" dirty="0">
                <a:latin typeface="Verdana" panose="020B0604030504040204"/>
                <a:cs typeface="Verdana" panose="020B0604030504040204"/>
              </a:rPr>
              <a:t>e</a:t>
            </a:r>
            <a:r>
              <a:rPr sz="2450" spc="-15" dirty="0">
                <a:latin typeface="Verdana" panose="020B0604030504040204"/>
                <a:cs typeface="Verdana" panose="020B0604030504040204"/>
              </a:rPr>
              <a:t>a</a:t>
            </a:r>
            <a:r>
              <a:rPr sz="2450" spc="-75" dirty="0">
                <a:latin typeface="Verdana" panose="020B0604030504040204"/>
                <a:cs typeface="Verdana" panose="020B0604030504040204"/>
              </a:rPr>
              <a:t>r</a:t>
            </a:r>
            <a:r>
              <a:rPr sz="2450" spc="125" dirty="0">
                <a:latin typeface="Verdana" panose="020B0604030504040204"/>
                <a:cs typeface="Verdana" panose="020B0604030504040204"/>
              </a:rPr>
              <a:t>n</a:t>
            </a:r>
            <a:r>
              <a:rPr sz="2450" spc="-10" dirty="0">
                <a:latin typeface="Verdana" panose="020B0604030504040204"/>
                <a:cs typeface="Verdana" panose="020B0604030504040204"/>
              </a:rPr>
              <a:t>i</a:t>
            </a:r>
            <a:r>
              <a:rPr sz="2450" spc="125" dirty="0">
                <a:latin typeface="Verdana" panose="020B0604030504040204"/>
                <a:cs typeface="Verdana" panose="020B0604030504040204"/>
              </a:rPr>
              <a:t>n</a:t>
            </a:r>
            <a:r>
              <a:rPr sz="2450" spc="170" dirty="0">
                <a:latin typeface="Verdana" panose="020B0604030504040204"/>
                <a:cs typeface="Verdana" panose="020B0604030504040204"/>
              </a:rPr>
              <a:t>g</a:t>
            </a:r>
            <a:r>
              <a:rPr sz="2450" spc="-215" dirty="0">
                <a:latin typeface="Verdana" panose="020B0604030504040204"/>
                <a:cs typeface="Verdana" panose="020B0604030504040204"/>
              </a:rPr>
              <a:t> </a:t>
            </a:r>
            <a:r>
              <a:rPr sz="2450" spc="114" dirty="0">
                <a:latin typeface="Verdana" panose="020B0604030504040204"/>
                <a:cs typeface="Verdana" panose="020B0604030504040204"/>
              </a:rPr>
              <a:t>c</a:t>
            </a:r>
            <a:r>
              <a:rPr sz="2450" spc="-15" dirty="0">
                <a:latin typeface="Verdana" panose="020B0604030504040204"/>
                <a:cs typeface="Verdana" panose="020B0604030504040204"/>
              </a:rPr>
              <a:t>a</a:t>
            </a:r>
            <a:r>
              <a:rPr sz="2450" spc="125" dirty="0">
                <a:latin typeface="Verdana" panose="020B0604030504040204"/>
                <a:cs typeface="Verdana" panose="020B0604030504040204"/>
              </a:rPr>
              <a:t>n</a:t>
            </a:r>
            <a:r>
              <a:rPr sz="2450" spc="-215" dirty="0">
                <a:latin typeface="Verdana" panose="020B0604030504040204"/>
                <a:cs typeface="Verdana" panose="020B0604030504040204"/>
              </a:rPr>
              <a:t> </a:t>
            </a:r>
            <a:r>
              <a:rPr sz="2450" spc="125" dirty="0">
                <a:latin typeface="Verdana" panose="020B0604030504040204"/>
                <a:cs typeface="Verdana" panose="020B0604030504040204"/>
              </a:rPr>
              <a:t>h</a:t>
            </a:r>
            <a:r>
              <a:rPr sz="2450" spc="35" dirty="0">
                <a:latin typeface="Verdana" panose="020B0604030504040204"/>
                <a:cs typeface="Verdana" panose="020B0604030504040204"/>
              </a:rPr>
              <a:t>e</a:t>
            </a:r>
            <a:r>
              <a:rPr sz="2450" spc="-10" dirty="0">
                <a:latin typeface="Verdana" panose="020B0604030504040204"/>
                <a:cs typeface="Verdana" panose="020B0604030504040204"/>
              </a:rPr>
              <a:t>l</a:t>
            </a:r>
            <a:r>
              <a:rPr sz="2450" spc="150" dirty="0">
                <a:latin typeface="Verdana" panose="020B0604030504040204"/>
                <a:cs typeface="Verdana" panose="020B0604030504040204"/>
              </a:rPr>
              <a:t>p</a:t>
            </a:r>
            <a:r>
              <a:rPr sz="2450" spc="-215" dirty="0">
                <a:latin typeface="Verdana" panose="020B0604030504040204"/>
                <a:cs typeface="Verdana" panose="020B0604030504040204"/>
              </a:rPr>
              <a:t> </a:t>
            </a:r>
            <a:r>
              <a:rPr sz="2450" spc="114" dirty="0">
                <a:latin typeface="Verdana" panose="020B0604030504040204"/>
                <a:cs typeface="Verdana" panose="020B0604030504040204"/>
              </a:rPr>
              <a:t>u</a:t>
            </a:r>
            <a:r>
              <a:rPr sz="2450" spc="-55" dirty="0">
                <a:latin typeface="Verdana" panose="020B0604030504040204"/>
                <a:cs typeface="Verdana" panose="020B0604030504040204"/>
              </a:rPr>
              <a:t>s  </a:t>
            </a:r>
            <a:r>
              <a:rPr sz="2450" spc="25" dirty="0">
                <a:latin typeface="Verdana" panose="020B0604030504040204"/>
                <a:cs typeface="Verdana" panose="020B0604030504040204"/>
              </a:rPr>
              <a:t>better</a:t>
            </a:r>
            <a:r>
              <a:rPr sz="2450" spc="-215" dirty="0">
                <a:latin typeface="Verdana" panose="020B0604030504040204"/>
                <a:cs typeface="Verdana" panose="020B0604030504040204"/>
              </a:rPr>
              <a:t> </a:t>
            </a:r>
            <a:r>
              <a:rPr sz="2450" spc="60" dirty="0">
                <a:latin typeface="Verdana" panose="020B0604030504040204"/>
                <a:cs typeface="Verdana" panose="020B0604030504040204"/>
              </a:rPr>
              <a:t>understand</a:t>
            </a:r>
            <a:r>
              <a:rPr sz="2450" spc="-215" dirty="0">
                <a:latin typeface="Verdana" panose="020B0604030504040204"/>
                <a:cs typeface="Verdana" panose="020B0604030504040204"/>
              </a:rPr>
              <a:t> </a:t>
            </a:r>
            <a:r>
              <a:rPr sz="2450" spc="85" dirty="0">
                <a:latin typeface="Verdana" panose="020B0604030504040204"/>
                <a:cs typeface="Verdana" panose="020B0604030504040204"/>
              </a:rPr>
              <a:t>and</a:t>
            </a:r>
            <a:r>
              <a:rPr sz="2450" spc="-215" dirty="0">
                <a:latin typeface="Verdana" panose="020B0604030504040204"/>
                <a:cs typeface="Verdana" panose="020B0604030504040204"/>
              </a:rPr>
              <a:t> </a:t>
            </a:r>
            <a:r>
              <a:rPr sz="2450" spc="60" dirty="0">
                <a:latin typeface="Verdana" panose="020B0604030504040204"/>
                <a:cs typeface="Verdana" panose="020B0604030504040204"/>
              </a:rPr>
              <a:t>plan</a:t>
            </a:r>
            <a:r>
              <a:rPr sz="2450" spc="-215" dirty="0">
                <a:latin typeface="Verdana" panose="020B0604030504040204"/>
                <a:cs typeface="Verdana" panose="020B0604030504040204"/>
              </a:rPr>
              <a:t> </a:t>
            </a:r>
            <a:r>
              <a:rPr sz="2450" spc="-15" dirty="0">
                <a:latin typeface="Verdana" panose="020B0604030504040204"/>
                <a:cs typeface="Verdana" panose="020B0604030504040204"/>
              </a:rPr>
              <a:t>for</a:t>
            </a:r>
            <a:r>
              <a:rPr sz="2450" spc="-215" dirty="0">
                <a:latin typeface="Verdana" panose="020B0604030504040204"/>
                <a:cs typeface="Verdana" panose="020B0604030504040204"/>
              </a:rPr>
              <a:t> </a:t>
            </a:r>
            <a:r>
              <a:rPr sz="2450" spc="30" dirty="0">
                <a:latin typeface="Verdana" panose="020B0604030504040204"/>
                <a:cs typeface="Verdana" panose="020B0604030504040204"/>
              </a:rPr>
              <a:t>these</a:t>
            </a:r>
            <a:r>
              <a:rPr sz="2450" spc="-215" dirty="0">
                <a:latin typeface="Verdana" panose="020B0604030504040204"/>
                <a:cs typeface="Verdana" panose="020B0604030504040204"/>
              </a:rPr>
              <a:t> </a:t>
            </a:r>
            <a:r>
              <a:rPr sz="2450" spc="10" dirty="0">
                <a:latin typeface="Verdana" panose="020B0604030504040204"/>
                <a:cs typeface="Verdana" panose="020B0604030504040204"/>
              </a:rPr>
              <a:t>changes.</a:t>
            </a:r>
            <a:endParaRPr sz="2450">
              <a:latin typeface="Verdana" panose="020B0604030504040204"/>
              <a:cs typeface="Verdana" panose="020B060403050404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97668" y="1619894"/>
            <a:ext cx="6081395" cy="894080"/>
          </a:xfrm>
          <a:prstGeom prst="rect">
            <a:avLst/>
          </a:prstGeom>
        </p:spPr>
        <p:txBody>
          <a:bodyPr vert="horz" wrap="square" lIns="0" tIns="12700" rIns="0" bIns="0" rtlCol="0">
            <a:spAutoFit/>
          </a:bodyPr>
          <a:lstStyle/>
          <a:p>
            <a:pPr marL="12700">
              <a:lnSpc>
                <a:spcPct val="100000"/>
              </a:lnSpc>
              <a:spcBef>
                <a:spcPts val="100"/>
              </a:spcBef>
            </a:pPr>
            <a:r>
              <a:rPr sz="5700" b="1" spc="30" dirty="0">
                <a:solidFill>
                  <a:srgbClr val="000000"/>
                </a:solidFill>
                <a:latin typeface="Cambria" panose="02040503050406030204"/>
                <a:cs typeface="Cambria" panose="02040503050406030204"/>
              </a:rPr>
              <a:t>Linear</a:t>
            </a:r>
            <a:r>
              <a:rPr sz="5700" b="1" spc="-110" dirty="0">
                <a:solidFill>
                  <a:srgbClr val="000000"/>
                </a:solidFill>
                <a:latin typeface="Cambria" panose="02040503050406030204"/>
                <a:cs typeface="Cambria" panose="02040503050406030204"/>
              </a:rPr>
              <a:t> </a:t>
            </a:r>
            <a:r>
              <a:rPr sz="5700" b="1" spc="5" dirty="0">
                <a:solidFill>
                  <a:srgbClr val="000000"/>
                </a:solidFill>
                <a:latin typeface="Cambria" panose="02040503050406030204"/>
                <a:cs typeface="Cambria" panose="02040503050406030204"/>
              </a:rPr>
              <a:t>Regression</a:t>
            </a:r>
            <a:endParaRPr sz="5700">
              <a:latin typeface="Cambria" panose="02040503050406030204"/>
              <a:cs typeface="Cambria" panose="02040503050406030204"/>
            </a:endParaRPr>
          </a:p>
        </p:txBody>
      </p:sp>
      <p:sp>
        <p:nvSpPr>
          <p:cNvPr id="3" name="object 3"/>
          <p:cNvSpPr txBox="1"/>
          <p:nvPr/>
        </p:nvSpPr>
        <p:spPr>
          <a:xfrm>
            <a:off x="1500490" y="2884287"/>
            <a:ext cx="6178550" cy="3101975"/>
          </a:xfrm>
          <a:prstGeom prst="rect">
            <a:avLst/>
          </a:prstGeom>
        </p:spPr>
        <p:txBody>
          <a:bodyPr vert="horz" wrap="square" lIns="0" tIns="10160" rIns="0" bIns="0" rtlCol="0">
            <a:spAutoFit/>
          </a:bodyPr>
          <a:lstStyle/>
          <a:p>
            <a:pPr marL="12700" marR="5080" indent="1181100" algn="r">
              <a:lnSpc>
                <a:spcPct val="118000"/>
              </a:lnSpc>
              <a:spcBef>
                <a:spcPts val="80"/>
              </a:spcBef>
            </a:pPr>
            <a:r>
              <a:rPr sz="2450" spc="90" dirty="0">
                <a:latin typeface="Verdana" panose="020B0604030504040204"/>
                <a:cs typeface="Verdana" panose="020B0604030504040204"/>
              </a:rPr>
              <a:t>L</a:t>
            </a:r>
            <a:r>
              <a:rPr sz="2450" spc="-10" dirty="0">
                <a:latin typeface="Verdana" panose="020B0604030504040204"/>
                <a:cs typeface="Verdana" panose="020B0604030504040204"/>
              </a:rPr>
              <a:t>i</a:t>
            </a:r>
            <a:r>
              <a:rPr sz="2450" spc="125" dirty="0">
                <a:latin typeface="Verdana" panose="020B0604030504040204"/>
                <a:cs typeface="Verdana" panose="020B0604030504040204"/>
              </a:rPr>
              <a:t>n</a:t>
            </a:r>
            <a:r>
              <a:rPr sz="2450" spc="-5" dirty="0">
                <a:latin typeface="Verdana" panose="020B0604030504040204"/>
                <a:cs typeface="Verdana" panose="020B0604030504040204"/>
              </a:rPr>
              <a:t>e</a:t>
            </a:r>
            <a:r>
              <a:rPr sz="2450" spc="-15" dirty="0">
                <a:latin typeface="Verdana" panose="020B0604030504040204"/>
                <a:cs typeface="Verdana" panose="020B0604030504040204"/>
              </a:rPr>
              <a:t>a</a:t>
            </a:r>
            <a:r>
              <a:rPr sz="2450" spc="-55" dirty="0">
                <a:latin typeface="Verdana" panose="020B0604030504040204"/>
                <a:cs typeface="Verdana" panose="020B0604030504040204"/>
              </a:rPr>
              <a:t>r</a:t>
            </a:r>
            <a:r>
              <a:rPr sz="2450" spc="-215" dirty="0">
                <a:latin typeface="Verdana" panose="020B0604030504040204"/>
                <a:cs typeface="Verdana" panose="020B0604030504040204"/>
              </a:rPr>
              <a:t> </a:t>
            </a:r>
            <a:r>
              <a:rPr sz="2450" spc="85" dirty="0">
                <a:latin typeface="Verdana" panose="020B0604030504040204"/>
                <a:cs typeface="Verdana" panose="020B0604030504040204"/>
              </a:rPr>
              <a:t>R</a:t>
            </a:r>
            <a:r>
              <a:rPr sz="2450" spc="35" dirty="0">
                <a:latin typeface="Verdana" panose="020B0604030504040204"/>
                <a:cs typeface="Verdana" panose="020B0604030504040204"/>
              </a:rPr>
              <a:t>e</a:t>
            </a:r>
            <a:r>
              <a:rPr sz="2450" spc="70" dirty="0">
                <a:latin typeface="Verdana" panose="020B0604030504040204"/>
                <a:cs typeface="Verdana" panose="020B0604030504040204"/>
              </a:rPr>
              <a:t>g</a:t>
            </a:r>
            <a:r>
              <a:rPr sz="2450" spc="10" dirty="0">
                <a:latin typeface="Verdana" panose="020B0604030504040204"/>
                <a:cs typeface="Verdana" panose="020B0604030504040204"/>
              </a:rPr>
              <a:t>r</a:t>
            </a:r>
            <a:r>
              <a:rPr sz="2450" spc="35" dirty="0">
                <a:latin typeface="Verdana" panose="020B0604030504040204"/>
                <a:cs typeface="Verdana" panose="020B0604030504040204"/>
              </a:rPr>
              <a:t>e</a:t>
            </a:r>
            <a:r>
              <a:rPr sz="2450" spc="-70" dirty="0">
                <a:latin typeface="Verdana" panose="020B0604030504040204"/>
                <a:cs typeface="Verdana" panose="020B0604030504040204"/>
              </a:rPr>
              <a:t>ss</a:t>
            </a:r>
            <a:r>
              <a:rPr sz="2450" spc="-10" dirty="0">
                <a:latin typeface="Verdana" panose="020B0604030504040204"/>
                <a:cs typeface="Verdana" panose="020B0604030504040204"/>
              </a:rPr>
              <a:t>i</a:t>
            </a:r>
            <a:r>
              <a:rPr sz="2450" spc="60" dirty="0">
                <a:latin typeface="Verdana" panose="020B0604030504040204"/>
                <a:cs typeface="Verdana" panose="020B0604030504040204"/>
              </a:rPr>
              <a:t>o</a:t>
            </a:r>
            <a:r>
              <a:rPr sz="2450" spc="125" dirty="0">
                <a:latin typeface="Verdana" panose="020B0604030504040204"/>
                <a:cs typeface="Verdana" panose="020B0604030504040204"/>
              </a:rPr>
              <a:t>n</a:t>
            </a:r>
            <a:r>
              <a:rPr sz="2450" spc="-215" dirty="0">
                <a:latin typeface="Verdana" panose="020B0604030504040204"/>
                <a:cs typeface="Verdana" panose="020B0604030504040204"/>
              </a:rPr>
              <a:t> </a:t>
            </a:r>
            <a:r>
              <a:rPr sz="2450" spc="-10" dirty="0">
                <a:latin typeface="Verdana" panose="020B0604030504040204"/>
                <a:cs typeface="Verdana" panose="020B0604030504040204"/>
              </a:rPr>
              <a:t>i</a:t>
            </a:r>
            <a:r>
              <a:rPr sz="2450" spc="-70" dirty="0">
                <a:latin typeface="Verdana" panose="020B0604030504040204"/>
                <a:cs typeface="Verdana" panose="020B0604030504040204"/>
              </a:rPr>
              <a:t>s</a:t>
            </a:r>
            <a:r>
              <a:rPr sz="2450" spc="-215" dirty="0">
                <a:latin typeface="Verdana" panose="020B0604030504040204"/>
                <a:cs typeface="Verdana" panose="020B0604030504040204"/>
              </a:rPr>
              <a:t> </a:t>
            </a:r>
            <a:r>
              <a:rPr sz="2450" spc="-15" dirty="0">
                <a:latin typeface="Verdana" panose="020B0604030504040204"/>
                <a:cs typeface="Verdana" panose="020B0604030504040204"/>
              </a:rPr>
              <a:t>a</a:t>
            </a:r>
            <a:r>
              <a:rPr sz="2450" spc="-215" dirty="0">
                <a:latin typeface="Verdana" panose="020B0604030504040204"/>
                <a:cs typeface="Verdana" panose="020B0604030504040204"/>
              </a:rPr>
              <a:t> </a:t>
            </a:r>
            <a:r>
              <a:rPr sz="2450" spc="-70" dirty="0">
                <a:latin typeface="Verdana" panose="020B0604030504040204"/>
                <a:cs typeface="Verdana" panose="020B0604030504040204"/>
              </a:rPr>
              <a:t>s</a:t>
            </a:r>
            <a:r>
              <a:rPr sz="2450" spc="35" dirty="0">
                <a:latin typeface="Verdana" panose="020B0604030504040204"/>
                <a:cs typeface="Verdana" panose="020B0604030504040204"/>
              </a:rPr>
              <a:t>t</a:t>
            </a:r>
            <a:r>
              <a:rPr sz="2450" spc="-15" dirty="0">
                <a:latin typeface="Verdana" panose="020B0604030504040204"/>
                <a:cs typeface="Verdana" panose="020B0604030504040204"/>
              </a:rPr>
              <a:t>a</a:t>
            </a:r>
            <a:r>
              <a:rPr sz="2450" spc="35" dirty="0">
                <a:latin typeface="Verdana" panose="020B0604030504040204"/>
                <a:cs typeface="Verdana" panose="020B0604030504040204"/>
              </a:rPr>
              <a:t>t</a:t>
            </a:r>
            <a:r>
              <a:rPr sz="2450" spc="-10" dirty="0">
                <a:latin typeface="Verdana" panose="020B0604030504040204"/>
                <a:cs typeface="Verdana" panose="020B0604030504040204"/>
              </a:rPr>
              <a:t>i</a:t>
            </a:r>
            <a:r>
              <a:rPr sz="2450" spc="-70" dirty="0">
                <a:latin typeface="Verdana" panose="020B0604030504040204"/>
                <a:cs typeface="Verdana" panose="020B0604030504040204"/>
              </a:rPr>
              <a:t>s</a:t>
            </a:r>
            <a:r>
              <a:rPr sz="2450" spc="35" dirty="0">
                <a:latin typeface="Verdana" panose="020B0604030504040204"/>
                <a:cs typeface="Verdana" panose="020B0604030504040204"/>
              </a:rPr>
              <a:t>t</a:t>
            </a:r>
            <a:r>
              <a:rPr sz="2450" spc="-10" dirty="0">
                <a:latin typeface="Verdana" panose="020B0604030504040204"/>
                <a:cs typeface="Verdana" panose="020B0604030504040204"/>
              </a:rPr>
              <a:t>i</a:t>
            </a:r>
            <a:r>
              <a:rPr sz="2450" spc="114" dirty="0">
                <a:latin typeface="Verdana" panose="020B0604030504040204"/>
                <a:cs typeface="Verdana" panose="020B0604030504040204"/>
              </a:rPr>
              <a:t>c</a:t>
            </a:r>
            <a:r>
              <a:rPr sz="2450" spc="-15" dirty="0">
                <a:latin typeface="Verdana" panose="020B0604030504040204"/>
                <a:cs typeface="Verdana" panose="020B0604030504040204"/>
              </a:rPr>
              <a:t>a</a:t>
            </a:r>
            <a:r>
              <a:rPr sz="2450" spc="-10" dirty="0">
                <a:latin typeface="Verdana" panose="020B0604030504040204"/>
                <a:cs typeface="Verdana" panose="020B0604030504040204"/>
              </a:rPr>
              <a:t>l  </a:t>
            </a:r>
            <a:r>
              <a:rPr sz="2450" spc="105" dirty="0">
                <a:latin typeface="Verdana" panose="020B0604030504040204"/>
                <a:cs typeface="Verdana" panose="020B0604030504040204"/>
              </a:rPr>
              <a:t>method </a:t>
            </a:r>
            <a:r>
              <a:rPr sz="2450" spc="-15" dirty="0">
                <a:latin typeface="Verdana" panose="020B0604030504040204"/>
                <a:cs typeface="Verdana" panose="020B0604030504040204"/>
              </a:rPr>
              <a:t>for </a:t>
            </a:r>
            <a:r>
              <a:rPr sz="2450" spc="95" dirty="0">
                <a:latin typeface="Verdana" panose="020B0604030504040204"/>
                <a:cs typeface="Verdana" panose="020B0604030504040204"/>
              </a:rPr>
              <a:t>modeling </a:t>
            </a:r>
            <a:r>
              <a:rPr sz="2450" spc="65" dirty="0">
                <a:latin typeface="Verdana" panose="020B0604030504040204"/>
                <a:cs typeface="Verdana" panose="020B0604030504040204"/>
              </a:rPr>
              <a:t>the </a:t>
            </a:r>
            <a:r>
              <a:rPr sz="2450" spc="25" dirty="0">
                <a:latin typeface="Verdana" panose="020B0604030504040204"/>
                <a:cs typeface="Verdana" panose="020B0604030504040204"/>
              </a:rPr>
              <a:t>relationship </a:t>
            </a:r>
            <a:r>
              <a:rPr sz="2450" spc="-850" dirty="0">
                <a:latin typeface="Verdana" panose="020B0604030504040204"/>
                <a:cs typeface="Verdana" panose="020B0604030504040204"/>
              </a:rPr>
              <a:t> </a:t>
            </a:r>
            <a:r>
              <a:rPr sz="2450" spc="75" dirty="0">
                <a:latin typeface="Verdana" panose="020B0604030504040204"/>
                <a:cs typeface="Verdana" panose="020B0604030504040204"/>
              </a:rPr>
              <a:t>between </a:t>
            </a:r>
            <a:r>
              <a:rPr sz="2450" spc="65" dirty="0">
                <a:latin typeface="Verdana" panose="020B0604030504040204"/>
                <a:cs typeface="Verdana" panose="020B0604030504040204"/>
              </a:rPr>
              <a:t>two </a:t>
            </a:r>
            <a:r>
              <a:rPr sz="2450" spc="-55" dirty="0">
                <a:latin typeface="Verdana" panose="020B0604030504040204"/>
                <a:cs typeface="Verdana" panose="020B0604030504040204"/>
              </a:rPr>
              <a:t>variables. </a:t>
            </a:r>
            <a:r>
              <a:rPr sz="2450" spc="-80" dirty="0">
                <a:latin typeface="Verdana" panose="020B0604030504040204"/>
                <a:cs typeface="Verdana" panose="020B0604030504040204"/>
              </a:rPr>
              <a:t>In </a:t>
            </a:r>
            <a:r>
              <a:rPr sz="2450" spc="65" dirty="0">
                <a:latin typeface="Verdana" panose="020B0604030504040204"/>
                <a:cs typeface="Verdana" panose="020B0604030504040204"/>
              </a:rPr>
              <a:t>population </a:t>
            </a:r>
            <a:r>
              <a:rPr sz="2450" spc="70" dirty="0">
                <a:latin typeface="Verdana" panose="020B0604030504040204"/>
                <a:cs typeface="Verdana" panose="020B0604030504040204"/>
              </a:rPr>
              <a:t> </a:t>
            </a:r>
            <a:r>
              <a:rPr sz="2450" spc="-25" dirty="0">
                <a:latin typeface="Verdana" panose="020B0604030504040204"/>
                <a:cs typeface="Verdana" panose="020B0604030504040204"/>
              </a:rPr>
              <a:t>studies,</a:t>
            </a:r>
            <a:r>
              <a:rPr sz="2450" spc="-215" dirty="0">
                <a:latin typeface="Verdana" panose="020B0604030504040204"/>
                <a:cs typeface="Verdana" panose="020B0604030504040204"/>
              </a:rPr>
              <a:t> </a:t>
            </a:r>
            <a:r>
              <a:rPr sz="2450" spc="15" dirty="0">
                <a:latin typeface="Verdana" panose="020B0604030504040204"/>
                <a:cs typeface="Verdana" panose="020B0604030504040204"/>
              </a:rPr>
              <a:t>it</a:t>
            </a:r>
            <a:r>
              <a:rPr sz="2450" spc="-215" dirty="0">
                <a:latin typeface="Verdana" panose="020B0604030504040204"/>
                <a:cs typeface="Verdana" panose="020B0604030504040204"/>
              </a:rPr>
              <a:t> </a:t>
            </a:r>
            <a:r>
              <a:rPr sz="2450" spc="75" dirty="0">
                <a:latin typeface="Verdana" panose="020B0604030504040204"/>
                <a:cs typeface="Verdana" panose="020B0604030504040204"/>
              </a:rPr>
              <a:t>can</a:t>
            </a:r>
            <a:r>
              <a:rPr sz="2450" spc="-210" dirty="0">
                <a:latin typeface="Verdana" panose="020B0604030504040204"/>
                <a:cs typeface="Verdana" panose="020B0604030504040204"/>
              </a:rPr>
              <a:t> </a:t>
            </a:r>
            <a:r>
              <a:rPr sz="2450" spc="90" dirty="0">
                <a:latin typeface="Verdana" panose="020B0604030504040204"/>
                <a:cs typeface="Verdana" panose="020B0604030504040204"/>
              </a:rPr>
              <a:t>be</a:t>
            </a:r>
            <a:r>
              <a:rPr sz="2450" spc="-215" dirty="0">
                <a:latin typeface="Verdana" panose="020B0604030504040204"/>
                <a:cs typeface="Verdana" panose="020B0604030504040204"/>
              </a:rPr>
              <a:t> </a:t>
            </a:r>
            <a:r>
              <a:rPr sz="2450" spc="55" dirty="0">
                <a:latin typeface="Verdana" panose="020B0604030504040204"/>
                <a:cs typeface="Verdana" panose="020B0604030504040204"/>
              </a:rPr>
              <a:t>used</a:t>
            </a:r>
            <a:r>
              <a:rPr sz="2450" spc="-215" dirty="0">
                <a:latin typeface="Verdana" panose="020B0604030504040204"/>
                <a:cs typeface="Verdana" panose="020B0604030504040204"/>
              </a:rPr>
              <a:t> </a:t>
            </a:r>
            <a:r>
              <a:rPr sz="2450" spc="25" dirty="0">
                <a:latin typeface="Verdana" panose="020B0604030504040204"/>
                <a:cs typeface="Verdana" panose="020B0604030504040204"/>
              </a:rPr>
              <a:t>to</a:t>
            </a:r>
            <a:r>
              <a:rPr sz="2450" spc="-210" dirty="0">
                <a:latin typeface="Verdana" panose="020B0604030504040204"/>
                <a:cs typeface="Verdana" panose="020B0604030504040204"/>
              </a:rPr>
              <a:t> </a:t>
            </a:r>
            <a:r>
              <a:rPr sz="2450" spc="55" dirty="0">
                <a:latin typeface="Verdana" panose="020B0604030504040204"/>
                <a:cs typeface="Verdana" panose="020B0604030504040204"/>
              </a:rPr>
              <a:t>predict</a:t>
            </a:r>
            <a:r>
              <a:rPr sz="2450" spc="-215" dirty="0">
                <a:latin typeface="Verdana" panose="020B0604030504040204"/>
                <a:cs typeface="Verdana" panose="020B0604030504040204"/>
              </a:rPr>
              <a:t> </a:t>
            </a:r>
            <a:r>
              <a:rPr sz="2450" spc="30" dirty="0">
                <a:latin typeface="Verdana" panose="020B0604030504040204"/>
                <a:cs typeface="Verdana" panose="020B0604030504040204"/>
              </a:rPr>
              <a:t>future </a:t>
            </a:r>
            <a:r>
              <a:rPr sz="2450" spc="-844" dirty="0">
                <a:latin typeface="Verdana" panose="020B0604030504040204"/>
                <a:cs typeface="Verdana" panose="020B0604030504040204"/>
              </a:rPr>
              <a:t> </a:t>
            </a:r>
            <a:r>
              <a:rPr sz="2450" spc="150" dirty="0">
                <a:latin typeface="Verdana" panose="020B0604030504040204"/>
                <a:cs typeface="Verdana" panose="020B0604030504040204"/>
              </a:rPr>
              <a:t>p</a:t>
            </a:r>
            <a:r>
              <a:rPr sz="2450" spc="60" dirty="0">
                <a:latin typeface="Verdana" panose="020B0604030504040204"/>
                <a:cs typeface="Verdana" panose="020B0604030504040204"/>
              </a:rPr>
              <a:t>o</a:t>
            </a:r>
            <a:r>
              <a:rPr sz="2450" spc="150" dirty="0">
                <a:latin typeface="Verdana" panose="020B0604030504040204"/>
                <a:cs typeface="Verdana" panose="020B0604030504040204"/>
              </a:rPr>
              <a:t>p</a:t>
            </a:r>
            <a:r>
              <a:rPr sz="2450" spc="30" dirty="0">
                <a:latin typeface="Verdana" panose="020B0604030504040204"/>
                <a:cs typeface="Verdana" panose="020B0604030504040204"/>
              </a:rPr>
              <a:t>ulat</a:t>
            </a:r>
            <a:r>
              <a:rPr sz="2450" spc="-10" dirty="0">
                <a:latin typeface="Verdana" panose="020B0604030504040204"/>
                <a:cs typeface="Verdana" panose="020B0604030504040204"/>
              </a:rPr>
              <a:t>i</a:t>
            </a:r>
            <a:r>
              <a:rPr sz="2450" spc="60" dirty="0">
                <a:latin typeface="Verdana" panose="020B0604030504040204"/>
                <a:cs typeface="Verdana" panose="020B0604030504040204"/>
              </a:rPr>
              <a:t>o</a:t>
            </a:r>
            <a:r>
              <a:rPr sz="2450" spc="125" dirty="0">
                <a:latin typeface="Verdana" panose="020B0604030504040204"/>
                <a:cs typeface="Verdana" panose="020B0604030504040204"/>
              </a:rPr>
              <a:t>n</a:t>
            </a:r>
            <a:r>
              <a:rPr sz="2450" spc="-215" dirty="0">
                <a:latin typeface="Verdana" panose="020B0604030504040204"/>
                <a:cs typeface="Verdana" panose="020B0604030504040204"/>
              </a:rPr>
              <a:t> </a:t>
            </a:r>
            <a:r>
              <a:rPr sz="2450" spc="70" dirty="0">
                <a:latin typeface="Verdana" panose="020B0604030504040204"/>
                <a:cs typeface="Verdana" panose="020B0604030504040204"/>
              </a:rPr>
              <a:t>g</a:t>
            </a:r>
            <a:r>
              <a:rPr sz="2450" spc="10" dirty="0">
                <a:latin typeface="Verdana" panose="020B0604030504040204"/>
                <a:cs typeface="Verdana" panose="020B0604030504040204"/>
              </a:rPr>
              <a:t>r</a:t>
            </a:r>
            <a:r>
              <a:rPr sz="2450" spc="20" dirty="0">
                <a:latin typeface="Verdana" panose="020B0604030504040204"/>
                <a:cs typeface="Verdana" panose="020B0604030504040204"/>
              </a:rPr>
              <a:t>o</a:t>
            </a:r>
            <a:r>
              <a:rPr sz="2450" spc="204" dirty="0">
                <a:latin typeface="Verdana" panose="020B0604030504040204"/>
                <a:cs typeface="Verdana" panose="020B0604030504040204"/>
              </a:rPr>
              <a:t>w</a:t>
            </a:r>
            <a:r>
              <a:rPr sz="2450" spc="35" dirty="0">
                <a:latin typeface="Verdana" panose="020B0604030504040204"/>
                <a:cs typeface="Verdana" panose="020B0604030504040204"/>
              </a:rPr>
              <a:t>t</a:t>
            </a:r>
            <a:r>
              <a:rPr sz="2450" spc="125" dirty="0">
                <a:latin typeface="Verdana" panose="020B0604030504040204"/>
                <a:cs typeface="Verdana" panose="020B0604030504040204"/>
              </a:rPr>
              <a:t>h</a:t>
            </a:r>
            <a:r>
              <a:rPr sz="2450" spc="-215" dirty="0">
                <a:latin typeface="Verdana" panose="020B0604030504040204"/>
                <a:cs typeface="Verdana" panose="020B0604030504040204"/>
              </a:rPr>
              <a:t> </a:t>
            </a:r>
            <a:r>
              <a:rPr sz="2450" spc="140" dirty="0">
                <a:latin typeface="Verdana" panose="020B0604030504040204"/>
                <a:cs typeface="Verdana" panose="020B0604030504040204"/>
              </a:rPr>
              <a:t>b</a:t>
            </a:r>
            <a:r>
              <a:rPr sz="2450" spc="-15" dirty="0">
                <a:latin typeface="Verdana" panose="020B0604030504040204"/>
                <a:cs typeface="Verdana" panose="020B0604030504040204"/>
              </a:rPr>
              <a:t>a</a:t>
            </a:r>
            <a:r>
              <a:rPr sz="2450" spc="-70" dirty="0">
                <a:latin typeface="Verdana" panose="020B0604030504040204"/>
                <a:cs typeface="Verdana" panose="020B0604030504040204"/>
              </a:rPr>
              <a:t>s</a:t>
            </a:r>
            <a:r>
              <a:rPr sz="2450" spc="35" dirty="0">
                <a:latin typeface="Verdana" panose="020B0604030504040204"/>
                <a:cs typeface="Verdana" panose="020B0604030504040204"/>
              </a:rPr>
              <a:t>e</a:t>
            </a:r>
            <a:r>
              <a:rPr sz="2450" spc="150" dirty="0">
                <a:latin typeface="Verdana" panose="020B0604030504040204"/>
                <a:cs typeface="Verdana" panose="020B0604030504040204"/>
              </a:rPr>
              <a:t>d</a:t>
            </a:r>
            <a:r>
              <a:rPr sz="2450" spc="-215" dirty="0">
                <a:latin typeface="Verdana" panose="020B0604030504040204"/>
                <a:cs typeface="Verdana" panose="020B0604030504040204"/>
              </a:rPr>
              <a:t> </a:t>
            </a:r>
            <a:r>
              <a:rPr sz="2450" spc="60" dirty="0">
                <a:latin typeface="Verdana" panose="020B0604030504040204"/>
                <a:cs typeface="Verdana" panose="020B0604030504040204"/>
              </a:rPr>
              <a:t>o</a:t>
            </a:r>
            <a:r>
              <a:rPr sz="2450" spc="125" dirty="0">
                <a:latin typeface="Verdana" panose="020B0604030504040204"/>
                <a:cs typeface="Verdana" panose="020B0604030504040204"/>
              </a:rPr>
              <a:t>n</a:t>
            </a:r>
            <a:r>
              <a:rPr sz="2450" spc="-215" dirty="0">
                <a:latin typeface="Verdana" panose="020B0604030504040204"/>
                <a:cs typeface="Verdana" panose="020B0604030504040204"/>
              </a:rPr>
              <a:t> </a:t>
            </a:r>
            <a:r>
              <a:rPr sz="2450" spc="125" dirty="0">
                <a:latin typeface="Verdana" panose="020B0604030504040204"/>
                <a:cs typeface="Verdana" panose="020B0604030504040204"/>
              </a:rPr>
              <a:t>h</a:t>
            </a:r>
            <a:r>
              <a:rPr sz="2450" spc="-10" dirty="0">
                <a:latin typeface="Verdana" panose="020B0604030504040204"/>
                <a:cs typeface="Verdana" panose="020B0604030504040204"/>
              </a:rPr>
              <a:t>i</a:t>
            </a:r>
            <a:r>
              <a:rPr sz="2450" spc="-70" dirty="0">
                <a:latin typeface="Verdana" panose="020B0604030504040204"/>
                <a:cs typeface="Verdana" panose="020B0604030504040204"/>
              </a:rPr>
              <a:t>s</a:t>
            </a:r>
            <a:r>
              <a:rPr sz="2450" spc="-15" dirty="0">
                <a:latin typeface="Verdana" panose="020B0604030504040204"/>
                <a:cs typeface="Verdana" panose="020B0604030504040204"/>
              </a:rPr>
              <a:t>t</a:t>
            </a:r>
            <a:r>
              <a:rPr sz="2450" spc="60" dirty="0">
                <a:latin typeface="Verdana" panose="020B0604030504040204"/>
                <a:cs typeface="Verdana" panose="020B0604030504040204"/>
              </a:rPr>
              <a:t>o</a:t>
            </a:r>
            <a:r>
              <a:rPr sz="2450" spc="-75" dirty="0">
                <a:latin typeface="Verdana" panose="020B0604030504040204"/>
                <a:cs typeface="Verdana" panose="020B0604030504040204"/>
              </a:rPr>
              <a:t>r</a:t>
            </a:r>
            <a:r>
              <a:rPr sz="2450" spc="-10" dirty="0">
                <a:latin typeface="Verdana" panose="020B0604030504040204"/>
                <a:cs typeface="Verdana" panose="020B0604030504040204"/>
              </a:rPr>
              <a:t>i</a:t>
            </a:r>
            <a:r>
              <a:rPr sz="2450" spc="114" dirty="0">
                <a:latin typeface="Verdana" panose="020B0604030504040204"/>
                <a:cs typeface="Verdana" panose="020B0604030504040204"/>
              </a:rPr>
              <a:t>c</a:t>
            </a:r>
            <a:r>
              <a:rPr sz="2450" spc="-15" dirty="0">
                <a:latin typeface="Verdana" panose="020B0604030504040204"/>
                <a:cs typeface="Verdana" panose="020B0604030504040204"/>
              </a:rPr>
              <a:t>a</a:t>
            </a:r>
            <a:r>
              <a:rPr sz="2450" spc="-10" dirty="0">
                <a:latin typeface="Verdana" panose="020B0604030504040204"/>
                <a:cs typeface="Verdana" panose="020B0604030504040204"/>
              </a:rPr>
              <a:t>l  </a:t>
            </a:r>
            <a:r>
              <a:rPr sz="2450" spc="150" dirty="0">
                <a:latin typeface="Verdana" panose="020B0604030504040204"/>
                <a:cs typeface="Verdana" panose="020B0604030504040204"/>
              </a:rPr>
              <a:t>d</a:t>
            </a:r>
            <a:r>
              <a:rPr sz="2450" spc="-15" dirty="0">
                <a:latin typeface="Verdana" panose="020B0604030504040204"/>
                <a:cs typeface="Verdana" panose="020B0604030504040204"/>
              </a:rPr>
              <a:t>a</a:t>
            </a:r>
            <a:r>
              <a:rPr sz="2450" spc="35" dirty="0">
                <a:latin typeface="Verdana" panose="020B0604030504040204"/>
                <a:cs typeface="Verdana" panose="020B0604030504040204"/>
              </a:rPr>
              <a:t>t</a:t>
            </a:r>
            <a:r>
              <a:rPr sz="2450" spc="-15" dirty="0">
                <a:latin typeface="Verdana" panose="020B0604030504040204"/>
                <a:cs typeface="Verdana" panose="020B0604030504040204"/>
              </a:rPr>
              <a:t>a</a:t>
            </a:r>
            <a:r>
              <a:rPr sz="2450" spc="-370" dirty="0">
                <a:latin typeface="Verdana" panose="020B0604030504040204"/>
                <a:cs typeface="Verdana" panose="020B0604030504040204"/>
              </a:rPr>
              <a:t>.</a:t>
            </a:r>
            <a:r>
              <a:rPr sz="2450" spc="-215" dirty="0">
                <a:latin typeface="Verdana" panose="020B0604030504040204"/>
                <a:cs typeface="Verdana" panose="020B0604030504040204"/>
              </a:rPr>
              <a:t> </a:t>
            </a:r>
            <a:r>
              <a:rPr sz="2450" spc="-90" dirty="0">
                <a:latin typeface="Verdana" panose="020B0604030504040204"/>
                <a:cs typeface="Verdana" panose="020B0604030504040204"/>
              </a:rPr>
              <a:t>T</a:t>
            </a:r>
            <a:r>
              <a:rPr sz="2450" spc="125" dirty="0">
                <a:latin typeface="Verdana" panose="020B0604030504040204"/>
                <a:cs typeface="Verdana" panose="020B0604030504040204"/>
              </a:rPr>
              <a:t>h</a:t>
            </a:r>
            <a:r>
              <a:rPr sz="2450" spc="-10" dirty="0">
                <a:latin typeface="Verdana" panose="020B0604030504040204"/>
                <a:cs typeface="Verdana" panose="020B0604030504040204"/>
              </a:rPr>
              <a:t>i</a:t>
            </a:r>
            <a:r>
              <a:rPr sz="2450" spc="-70" dirty="0">
                <a:latin typeface="Verdana" panose="020B0604030504040204"/>
                <a:cs typeface="Verdana" panose="020B0604030504040204"/>
              </a:rPr>
              <a:t>s</a:t>
            </a:r>
            <a:r>
              <a:rPr sz="2450" spc="-215" dirty="0">
                <a:latin typeface="Verdana" panose="020B0604030504040204"/>
                <a:cs typeface="Verdana" panose="020B0604030504040204"/>
              </a:rPr>
              <a:t> </a:t>
            </a:r>
            <a:r>
              <a:rPr sz="2450" spc="240" dirty="0">
                <a:latin typeface="Verdana" panose="020B0604030504040204"/>
                <a:cs typeface="Verdana" panose="020B0604030504040204"/>
              </a:rPr>
              <a:t>m</a:t>
            </a:r>
            <a:r>
              <a:rPr sz="2450" spc="35" dirty="0">
                <a:latin typeface="Verdana" panose="020B0604030504040204"/>
                <a:cs typeface="Verdana" panose="020B0604030504040204"/>
              </a:rPr>
              <a:t>e</a:t>
            </a:r>
            <a:r>
              <a:rPr sz="2450" spc="35" dirty="0">
                <a:latin typeface="Verdana" panose="020B0604030504040204"/>
                <a:cs typeface="Verdana" panose="020B0604030504040204"/>
              </a:rPr>
              <a:t>t</a:t>
            </a:r>
            <a:r>
              <a:rPr sz="2450" spc="125" dirty="0">
                <a:latin typeface="Verdana" panose="020B0604030504040204"/>
                <a:cs typeface="Verdana" panose="020B0604030504040204"/>
              </a:rPr>
              <a:t>h</a:t>
            </a:r>
            <a:r>
              <a:rPr sz="2450" spc="60" dirty="0">
                <a:latin typeface="Verdana" panose="020B0604030504040204"/>
                <a:cs typeface="Verdana" panose="020B0604030504040204"/>
              </a:rPr>
              <a:t>o</a:t>
            </a:r>
            <a:r>
              <a:rPr sz="2450" spc="150" dirty="0">
                <a:latin typeface="Verdana" panose="020B0604030504040204"/>
                <a:cs typeface="Verdana" panose="020B0604030504040204"/>
              </a:rPr>
              <a:t>d</a:t>
            </a:r>
            <a:r>
              <a:rPr sz="2450" spc="-215" dirty="0">
                <a:latin typeface="Verdana" panose="020B0604030504040204"/>
                <a:cs typeface="Verdana" panose="020B0604030504040204"/>
              </a:rPr>
              <a:t> </a:t>
            </a:r>
            <a:r>
              <a:rPr sz="2450" spc="-15" dirty="0">
                <a:latin typeface="Verdana" panose="020B0604030504040204"/>
                <a:cs typeface="Verdana" panose="020B0604030504040204"/>
              </a:rPr>
              <a:t>a</a:t>
            </a:r>
            <a:r>
              <a:rPr sz="2450" spc="-70" dirty="0">
                <a:latin typeface="Verdana" panose="020B0604030504040204"/>
                <a:cs typeface="Verdana" panose="020B0604030504040204"/>
              </a:rPr>
              <a:t>ss</a:t>
            </a:r>
            <a:r>
              <a:rPr sz="2450" spc="114" dirty="0">
                <a:latin typeface="Verdana" panose="020B0604030504040204"/>
                <a:cs typeface="Verdana" panose="020B0604030504040204"/>
              </a:rPr>
              <a:t>u</a:t>
            </a:r>
            <a:r>
              <a:rPr sz="2450" spc="240" dirty="0">
                <a:latin typeface="Verdana" panose="020B0604030504040204"/>
                <a:cs typeface="Verdana" panose="020B0604030504040204"/>
              </a:rPr>
              <a:t>m</a:t>
            </a:r>
            <a:r>
              <a:rPr sz="2450" spc="35" dirty="0">
                <a:latin typeface="Verdana" panose="020B0604030504040204"/>
                <a:cs typeface="Verdana" panose="020B0604030504040204"/>
              </a:rPr>
              <a:t>e</a:t>
            </a:r>
            <a:r>
              <a:rPr sz="2450" spc="-70" dirty="0">
                <a:latin typeface="Verdana" panose="020B0604030504040204"/>
                <a:cs typeface="Verdana" panose="020B0604030504040204"/>
              </a:rPr>
              <a:t>s</a:t>
            </a:r>
            <a:r>
              <a:rPr sz="2450" spc="-215" dirty="0">
                <a:latin typeface="Verdana" panose="020B0604030504040204"/>
                <a:cs typeface="Verdana" panose="020B0604030504040204"/>
              </a:rPr>
              <a:t> </a:t>
            </a:r>
            <a:r>
              <a:rPr sz="2450" spc="-15" dirty="0">
                <a:latin typeface="Verdana" panose="020B0604030504040204"/>
                <a:cs typeface="Verdana" panose="020B0604030504040204"/>
              </a:rPr>
              <a:t>a</a:t>
            </a:r>
            <a:r>
              <a:rPr sz="2450" spc="-215" dirty="0">
                <a:latin typeface="Verdana" panose="020B0604030504040204"/>
                <a:cs typeface="Verdana" panose="020B0604030504040204"/>
              </a:rPr>
              <a:t> </a:t>
            </a:r>
            <a:r>
              <a:rPr sz="2450" spc="-10" dirty="0">
                <a:latin typeface="Verdana" panose="020B0604030504040204"/>
                <a:cs typeface="Verdana" panose="020B0604030504040204"/>
              </a:rPr>
              <a:t>li</a:t>
            </a:r>
            <a:r>
              <a:rPr sz="2450" spc="125" dirty="0">
                <a:latin typeface="Verdana" panose="020B0604030504040204"/>
                <a:cs typeface="Verdana" panose="020B0604030504040204"/>
              </a:rPr>
              <a:t>n</a:t>
            </a:r>
            <a:r>
              <a:rPr sz="2450" spc="-5" dirty="0">
                <a:latin typeface="Verdana" panose="020B0604030504040204"/>
                <a:cs typeface="Verdana" panose="020B0604030504040204"/>
              </a:rPr>
              <a:t>e</a:t>
            </a:r>
            <a:r>
              <a:rPr sz="2450" spc="-15" dirty="0">
                <a:latin typeface="Verdana" panose="020B0604030504040204"/>
                <a:cs typeface="Verdana" panose="020B0604030504040204"/>
              </a:rPr>
              <a:t>a</a:t>
            </a:r>
            <a:r>
              <a:rPr sz="2450" spc="-50" dirty="0">
                <a:latin typeface="Verdana" panose="020B0604030504040204"/>
                <a:cs typeface="Verdana" panose="020B0604030504040204"/>
              </a:rPr>
              <a:t>r  </a:t>
            </a:r>
            <a:r>
              <a:rPr sz="2450" spc="25" dirty="0">
                <a:latin typeface="Verdana" panose="020B0604030504040204"/>
                <a:cs typeface="Verdana" panose="020B0604030504040204"/>
              </a:rPr>
              <a:t>relationship</a:t>
            </a:r>
            <a:r>
              <a:rPr sz="2450" spc="-215" dirty="0">
                <a:latin typeface="Verdana" panose="020B0604030504040204"/>
                <a:cs typeface="Verdana" panose="020B0604030504040204"/>
              </a:rPr>
              <a:t> </a:t>
            </a:r>
            <a:r>
              <a:rPr sz="2450" spc="75" dirty="0">
                <a:latin typeface="Verdana" panose="020B0604030504040204"/>
                <a:cs typeface="Verdana" panose="020B0604030504040204"/>
              </a:rPr>
              <a:t>between</a:t>
            </a:r>
            <a:r>
              <a:rPr sz="2450" spc="-215" dirty="0">
                <a:latin typeface="Verdana" panose="020B0604030504040204"/>
                <a:cs typeface="Verdana" panose="020B0604030504040204"/>
              </a:rPr>
              <a:t> </a:t>
            </a:r>
            <a:r>
              <a:rPr sz="2450" spc="65" dirty="0">
                <a:latin typeface="Verdana" panose="020B0604030504040204"/>
                <a:cs typeface="Verdana" panose="020B0604030504040204"/>
              </a:rPr>
              <a:t>the</a:t>
            </a:r>
            <a:r>
              <a:rPr sz="2450" spc="-215" dirty="0">
                <a:latin typeface="Verdana" panose="020B0604030504040204"/>
                <a:cs typeface="Verdana" panose="020B0604030504040204"/>
              </a:rPr>
              <a:t> </a:t>
            </a:r>
            <a:r>
              <a:rPr sz="2450" spc="-55" dirty="0">
                <a:latin typeface="Verdana" panose="020B0604030504040204"/>
                <a:cs typeface="Verdana" panose="020B0604030504040204"/>
              </a:rPr>
              <a:t>variables.</a:t>
            </a:r>
            <a:endParaRPr sz="2450">
              <a:latin typeface="Verdana" panose="020B0604030504040204"/>
              <a:cs typeface="Verdana" panose="020B0604030504040204"/>
            </a:endParaRPr>
          </a:p>
        </p:txBody>
      </p:sp>
      <p:pic>
        <p:nvPicPr>
          <p:cNvPr id="4" name="object 4"/>
          <p:cNvPicPr/>
          <p:nvPr/>
        </p:nvPicPr>
        <p:blipFill>
          <a:blip r:embed="rId1" cstate="print"/>
          <a:stretch>
            <a:fillRect/>
          </a:stretch>
        </p:blipFill>
        <p:spPr>
          <a:xfrm>
            <a:off x="9144000" y="112578"/>
            <a:ext cx="9143851" cy="1001947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0"/>
            <a:ext cx="8124824" cy="10286999"/>
          </a:xfrm>
          <a:prstGeom prst="rect">
            <a:avLst/>
          </a:prstGeom>
        </p:spPr>
      </p:pic>
      <p:sp>
        <p:nvSpPr>
          <p:cNvPr id="3" name="object 3"/>
          <p:cNvSpPr txBox="1">
            <a:spLocks noGrp="1"/>
          </p:cNvSpPr>
          <p:nvPr>
            <p:ph type="title"/>
          </p:nvPr>
        </p:nvSpPr>
        <p:spPr>
          <a:xfrm>
            <a:off x="8877999" y="1126110"/>
            <a:ext cx="8648700" cy="1752600"/>
          </a:xfrm>
          <a:prstGeom prst="rect">
            <a:avLst/>
          </a:prstGeom>
          <a:solidFill>
            <a:srgbClr val="000000"/>
          </a:solidFill>
        </p:spPr>
        <p:txBody>
          <a:bodyPr vert="horz" wrap="square" lIns="0" tIns="422275" rIns="0" bIns="0" rtlCol="0">
            <a:spAutoFit/>
          </a:bodyPr>
          <a:lstStyle/>
          <a:p>
            <a:pPr marL="382905">
              <a:lnSpc>
                <a:spcPct val="100000"/>
              </a:lnSpc>
              <a:spcBef>
                <a:spcPts val="3325"/>
              </a:spcBef>
            </a:pPr>
            <a:r>
              <a:rPr sz="5550" b="1" spc="55" dirty="0">
                <a:latin typeface="Cambria" panose="02040503050406030204"/>
                <a:cs typeface="Cambria" panose="02040503050406030204"/>
              </a:rPr>
              <a:t>Support</a:t>
            </a:r>
            <a:r>
              <a:rPr sz="5550" b="1" spc="-190" dirty="0">
                <a:latin typeface="Cambria" panose="02040503050406030204"/>
                <a:cs typeface="Cambria" panose="02040503050406030204"/>
              </a:rPr>
              <a:t> </a:t>
            </a:r>
            <a:r>
              <a:rPr sz="5550" b="1" spc="-50" dirty="0">
                <a:latin typeface="Cambria" panose="02040503050406030204"/>
                <a:cs typeface="Cambria" panose="02040503050406030204"/>
              </a:rPr>
              <a:t>Vector</a:t>
            </a:r>
            <a:r>
              <a:rPr sz="5550" b="1" spc="-55" dirty="0">
                <a:latin typeface="Cambria" panose="02040503050406030204"/>
                <a:cs typeface="Cambria" panose="02040503050406030204"/>
              </a:rPr>
              <a:t> </a:t>
            </a:r>
            <a:r>
              <a:rPr sz="5550" b="1" spc="60" dirty="0">
                <a:latin typeface="Cambria" panose="02040503050406030204"/>
                <a:cs typeface="Cambria" panose="02040503050406030204"/>
              </a:rPr>
              <a:t>Machine</a:t>
            </a:r>
            <a:endParaRPr sz="5550">
              <a:latin typeface="Cambria" panose="02040503050406030204"/>
              <a:cs typeface="Cambria" panose="02040503050406030204"/>
            </a:endParaRPr>
          </a:p>
        </p:txBody>
      </p:sp>
      <p:sp>
        <p:nvSpPr>
          <p:cNvPr id="4" name="object 4"/>
          <p:cNvSpPr txBox="1"/>
          <p:nvPr/>
        </p:nvSpPr>
        <p:spPr>
          <a:xfrm>
            <a:off x="9645946" y="3393156"/>
            <a:ext cx="7073900" cy="3101975"/>
          </a:xfrm>
          <a:prstGeom prst="rect">
            <a:avLst/>
          </a:prstGeom>
        </p:spPr>
        <p:txBody>
          <a:bodyPr vert="horz" wrap="square" lIns="0" tIns="10160" rIns="0" bIns="0" rtlCol="0">
            <a:spAutoFit/>
          </a:bodyPr>
          <a:lstStyle/>
          <a:p>
            <a:pPr marL="12700" marR="5080" indent="-635" algn="ctr">
              <a:lnSpc>
                <a:spcPct val="118000"/>
              </a:lnSpc>
              <a:spcBef>
                <a:spcPts val="80"/>
              </a:spcBef>
            </a:pPr>
            <a:r>
              <a:rPr sz="2450" spc="-155" dirty="0">
                <a:latin typeface="Verdana" panose="020B0604030504040204"/>
                <a:cs typeface="Verdana" panose="020B0604030504040204"/>
              </a:rPr>
              <a:t>S</a:t>
            </a:r>
            <a:r>
              <a:rPr sz="2450" spc="130" dirty="0">
                <a:latin typeface="Verdana" panose="020B0604030504040204"/>
                <a:cs typeface="Verdana" panose="020B0604030504040204"/>
              </a:rPr>
              <a:t>up</a:t>
            </a:r>
            <a:r>
              <a:rPr sz="2450" spc="150" dirty="0">
                <a:latin typeface="Verdana" panose="020B0604030504040204"/>
                <a:cs typeface="Verdana" panose="020B0604030504040204"/>
              </a:rPr>
              <a:t>p</a:t>
            </a:r>
            <a:r>
              <a:rPr sz="2450" spc="60" dirty="0">
                <a:latin typeface="Verdana" panose="020B0604030504040204"/>
                <a:cs typeface="Verdana" panose="020B0604030504040204"/>
              </a:rPr>
              <a:t>o</a:t>
            </a:r>
            <a:r>
              <a:rPr sz="2450" spc="-20" dirty="0">
                <a:latin typeface="Verdana" panose="020B0604030504040204"/>
                <a:cs typeface="Verdana" panose="020B0604030504040204"/>
              </a:rPr>
              <a:t>r</a:t>
            </a:r>
            <a:r>
              <a:rPr sz="2450" spc="35" dirty="0">
                <a:latin typeface="Verdana" panose="020B0604030504040204"/>
                <a:cs typeface="Verdana" panose="020B0604030504040204"/>
              </a:rPr>
              <a:t>t</a:t>
            </a:r>
            <a:r>
              <a:rPr sz="2450" spc="-215" dirty="0">
                <a:latin typeface="Verdana" panose="020B0604030504040204"/>
                <a:cs typeface="Verdana" panose="020B0604030504040204"/>
              </a:rPr>
              <a:t> </a:t>
            </a:r>
            <a:r>
              <a:rPr sz="2450" spc="-90" dirty="0">
                <a:latin typeface="Verdana" panose="020B0604030504040204"/>
                <a:cs typeface="Verdana" panose="020B0604030504040204"/>
              </a:rPr>
              <a:t>V</a:t>
            </a:r>
            <a:r>
              <a:rPr sz="2450" spc="35" dirty="0">
                <a:latin typeface="Verdana" panose="020B0604030504040204"/>
                <a:cs typeface="Verdana" panose="020B0604030504040204"/>
              </a:rPr>
              <a:t>e</a:t>
            </a:r>
            <a:r>
              <a:rPr sz="2450" spc="125" dirty="0">
                <a:latin typeface="Verdana" panose="020B0604030504040204"/>
                <a:cs typeface="Verdana" panose="020B0604030504040204"/>
              </a:rPr>
              <a:t>c</a:t>
            </a:r>
            <a:r>
              <a:rPr sz="2450" spc="-15" dirty="0">
                <a:latin typeface="Verdana" panose="020B0604030504040204"/>
                <a:cs typeface="Verdana" panose="020B0604030504040204"/>
              </a:rPr>
              <a:t>t</a:t>
            </a:r>
            <a:r>
              <a:rPr sz="2450" spc="60" dirty="0">
                <a:latin typeface="Verdana" panose="020B0604030504040204"/>
                <a:cs typeface="Verdana" panose="020B0604030504040204"/>
              </a:rPr>
              <a:t>o</a:t>
            </a:r>
            <a:r>
              <a:rPr sz="2450" spc="-55" dirty="0">
                <a:latin typeface="Verdana" panose="020B0604030504040204"/>
                <a:cs typeface="Verdana" panose="020B0604030504040204"/>
              </a:rPr>
              <a:t>r</a:t>
            </a:r>
            <a:r>
              <a:rPr sz="2450" spc="-215" dirty="0">
                <a:latin typeface="Verdana" panose="020B0604030504040204"/>
                <a:cs typeface="Verdana" panose="020B0604030504040204"/>
              </a:rPr>
              <a:t> </a:t>
            </a:r>
            <a:r>
              <a:rPr sz="2450" spc="295" dirty="0">
                <a:latin typeface="Verdana" panose="020B0604030504040204"/>
                <a:cs typeface="Verdana" panose="020B0604030504040204"/>
              </a:rPr>
              <a:t>M</a:t>
            </a:r>
            <a:r>
              <a:rPr sz="2450" spc="-10" dirty="0">
                <a:latin typeface="Verdana" panose="020B0604030504040204"/>
                <a:cs typeface="Verdana" panose="020B0604030504040204"/>
              </a:rPr>
              <a:t>a</a:t>
            </a:r>
            <a:r>
              <a:rPr sz="2450" spc="95" dirty="0">
                <a:latin typeface="Verdana" panose="020B0604030504040204"/>
                <a:cs typeface="Verdana" panose="020B0604030504040204"/>
              </a:rPr>
              <a:t>c</a:t>
            </a:r>
            <a:r>
              <a:rPr sz="2450" spc="125" dirty="0">
                <a:latin typeface="Verdana" panose="020B0604030504040204"/>
                <a:cs typeface="Verdana" panose="020B0604030504040204"/>
              </a:rPr>
              <a:t>h</a:t>
            </a:r>
            <a:r>
              <a:rPr sz="2450" spc="-10" dirty="0">
                <a:latin typeface="Verdana" panose="020B0604030504040204"/>
                <a:cs typeface="Verdana" panose="020B0604030504040204"/>
              </a:rPr>
              <a:t>i</a:t>
            </a:r>
            <a:r>
              <a:rPr sz="2450" spc="125" dirty="0">
                <a:latin typeface="Verdana" panose="020B0604030504040204"/>
                <a:cs typeface="Verdana" panose="020B0604030504040204"/>
              </a:rPr>
              <a:t>n</a:t>
            </a:r>
            <a:r>
              <a:rPr sz="2450" spc="35" dirty="0">
                <a:latin typeface="Verdana" panose="020B0604030504040204"/>
                <a:cs typeface="Verdana" panose="020B0604030504040204"/>
              </a:rPr>
              <a:t>e</a:t>
            </a:r>
            <a:r>
              <a:rPr sz="2450" spc="-70" dirty="0">
                <a:latin typeface="Verdana" panose="020B0604030504040204"/>
                <a:cs typeface="Verdana" panose="020B0604030504040204"/>
              </a:rPr>
              <a:t>s</a:t>
            </a:r>
            <a:r>
              <a:rPr sz="2450" spc="-215" dirty="0">
                <a:latin typeface="Verdana" panose="020B0604030504040204"/>
                <a:cs typeface="Verdana" panose="020B0604030504040204"/>
              </a:rPr>
              <a:t> </a:t>
            </a:r>
            <a:r>
              <a:rPr sz="2450" spc="-300" dirty="0">
                <a:latin typeface="Verdana" panose="020B0604030504040204"/>
                <a:cs typeface="Verdana" panose="020B0604030504040204"/>
              </a:rPr>
              <a:t>(</a:t>
            </a:r>
            <a:r>
              <a:rPr sz="2450" spc="-155" dirty="0">
                <a:latin typeface="Verdana" panose="020B0604030504040204"/>
                <a:cs typeface="Verdana" panose="020B0604030504040204"/>
              </a:rPr>
              <a:t>S</a:t>
            </a:r>
            <a:r>
              <a:rPr sz="2450" spc="10" dirty="0">
                <a:latin typeface="Verdana" panose="020B0604030504040204"/>
                <a:cs typeface="Verdana" panose="020B0604030504040204"/>
              </a:rPr>
              <a:t>V</a:t>
            </a:r>
            <a:r>
              <a:rPr sz="2450" spc="295" dirty="0">
                <a:latin typeface="Verdana" panose="020B0604030504040204"/>
                <a:cs typeface="Verdana" panose="020B0604030504040204"/>
              </a:rPr>
              <a:t>M</a:t>
            </a:r>
            <a:r>
              <a:rPr sz="2450" spc="-300" dirty="0">
                <a:latin typeface="Verdana" panose="020B0604030504040204"/>
                <a:cs typeface="Verdana" panose="020B0604030504040204"/>
              </a:rPr>
              <a:t>)</a:t>
            </a:r>
            <a:r>
              <a:rPr sz="2450" spc="-215" dirty="0">
                <a:latin typeface="Verdana" panose="020B0604030504040204"/>
                <a:cs typeface="Verdana" panose="020B0604030504040204"/>
              </a:rPr>
              <a:t> </a:t>
            </a:r>
            <a:r>
              <a:rPr sz="2450" spc="-10" dirty="0">
                <a:latin typeface="Verdana" panose="020B0604030504040204"/>
                <a:cs typeface="Verdana" panose="020B0604030504040204"/>
              </a:rPr>
              <a:t>i</a:t>
            </a:r>
            <a:r>
              <a:rPr sz="2450" spc="-70" dirty="0">
                <a:latin typeface="Verdana" panose="020B0604030504040204"/>
                <a:cs typeface="Verdana" panose="020B0604030504040204"/>
              </a:rPr>
              <a:t>s</a:t>
            </a:r>
            <a:r>
              <a:rPr sz="2450" spc="-215" dirty="0">
                <a:latin typeface="Verdana" panose="020B0604030504040204"/>
                <a:cs typeface="Verdana" panose="020B0604030504040204"/>
              </a:rPr>
              <a:t> </a:t>
            </a:r>
            <a:r>
              <a:rPr sz="2450" spc="-15" dirty="0">
                <a:latin typeface="Verdana" panose="020B0604030504040204"/>
                <a:cs typeface="Verdana" panose="020B0604030504040204"/>
              </a:rPr>
              <a:t>a</a:t>
            </a:r>
            <a:r>
              <a:rPr sz="2450" spc="-215" dirty="0">
                <a:latin typeface="Verdana" panose="020B0604030504040204"/>
                <a:cs typeface="Verdana" panose="020B0604030504040204"/>
              </a:rPr>
              <a:t> </a:t>
            </a:r>
            <a:r>
              <a:rPr sz="2450" spc="140" dirty="0">
                <a:latin typeface="Verdana" panose="020B0604030504040204"/>
                <a:cs typeface="Verdana" panose="020B0604030504040204"/>
              </a:rPr>
              <a:t>m</a:t>
            </a:r>
            <a:r>
              <a:rPr sz="2450" spc="90" dirty="0">
                <a:latin typeface="Verdana" panose="020B0604030504040204"/>
                <a:cs typeface="Verdana" panose="020B0604030504040204"/>
              </a:rPr>
              <a:t>a</a:t>
            </a:r>
            <a:r>
              <a:rPr sz="2450" spc="95" dirty="0">
                <a:latin typeface="Verdana" panose="020B0604030504040204"/>
                <a:cs typeface="Verdana" panose="020B0604030504040204"/>
              </a:rPr>
              <a:t>c</a:t>
            </a:r>
            <a:r>
              <a:rPr sz="2450" spc="125" dirty="0">
                <a:latin typeface="Verdana" panose="020B0604030504040204"/>
                <a:cs typeface="Verdana" panose="020B0604030504040204"/>
              </a:rPr>
              <a:t>h</a:t>
            </a:r>
            <a:r>
              <a:rPr sz="2450" spc="-10" dirty="0">
                <a:latin typeface="Verdana" panose="020B0604030504040204"/>
                <a:cs typeface="Verdana" panose="020B0604030504040204"/>
              </a:rPr>
              <a:t>i</a:t>
            </a:r>
            <a:r>
              <a:rPr sz="2450" spc="125" dirty="0">
                <a:latin typeface="Verdana" panose="020B0604030504040204"/>
                <a:cs typeface="Verdana" panose="020B0604030504040204"/>
              </a:rPr>
              <a:t>n</a:t>
            </a:r>
            <a:r>
              <a:rPr sz="2450" spc="25" dirty="0">
                <a:latin typeface="Verdana" panose="020B0604030504040204"/>
                <a:cs typeface="Verdana" panose="020B0604030504040204"/>
              </a:rPr>
              <a:t>e  </a:t>
            </a:r>
            <a:r>
              <a:rPr sz="2450" spc="-10" dirty="0">
                <a:latin typeface="Verdana" panose="020B0604030504040204"/>
                <a:cs typeface="Verdana" panose="020B0604030504040204"/>
              </a:rPr>
              <a:t>l</a:t>
            </a:r>
            <a:r>
              <a:rPr sz="2450" spc="-5" dirty="0">
                <a:latin typeface="Verdana" panose="020B0604030504040204"/>
                <a:cs typeface="Verdana" panose="020B0604030504040204"/>
              </a:rPr>
              <a:t>e</a:t>
            </a:r>
            <a:r>
              <a:rPr sz="2450" spc="-15" dirty="0">
                <a:latin typeface="Verdana" panose="020B0604030504040204"/>
                <a:cs typeface="Verdana" panose="020B0604030504040204"/>
              </a:rPr>
              <a:t>a</a:t>
            </a:r>
            <a:r>
              <a:rPr sz="2450" spc="-75" dirty="0">
                <a:latin typeface="Verdana" panose="020B0604030504040204"/>
                <a:cs typeface="Verdana" panose="020B0604030504040204"/>
              </a:rPr>
              <a:t>r</a:t>
            </a:r>
            <a:r>
              <a:rPr sz="2450" spc="125" dirty="0">
                <a:latin typeface="Verdana" panose="020B0604030504040204"/>
                <a:cs typeface="Verdana" panose="020B0604030504040204"/>
              </a:rPr>
              <a:t>n</a:t>
            </a:r>
            <a:r>
              <a:rPr sz="2450" spc="-10" dirty="0">
                <a:latin typeface="Verdana" panose="020B0604030504040204"/>
                <a:cs typeface="Verdana" panose="020B0604030504040204"/>
              </a:rPr>
              <a:t>i</a:t>
            </a:r>
            <a:r>
              <a:rPr sz="2450" spc="125" dirty="0">
                <a:latin typeface="Verdana" panose="020B0604030504040204"/>
                <a:cs typeface="Verdana" panose="020B0604030504040204"/>
              </a:rPr>
              <a:t>n</a:t>
            </a:r>
            <a:r>
              <a:rPr sz="2450" spc="170" dirty="0">
                <a:latin typeface="Verdana" panose="020B0604030504040204"/>
                <a:cs typeface="Verdana" panose="020B0604030504040204"/>
              </a:rPr>
              <a:t>g</a:t>
            </a:r>
            <a:r>
              <a:rPr sz="2450" spc="-215" dirty="0">
                <a:latin typeface="Verdana" panose="020B0604030504040204"/>
                <a:cs typeface="Verdana" panose="020B0604030504040204"/>
              </a:rPr>
              <a:t> </a:t>
            </a:r>
            <a:r>
              <a:rPr sz="2450" spc="-15" dirty="0">
                <a:latin typeface="Verdana" panose="020B0604030504040204"/>
                <a:cs typeface="Verdana" panose="020B0604030504040204"/>
              </a:rPr>
              <a:t>a</a:t>
            </a:r>
            <a:r>
              <a:rPr sz="2450" spc="-10" dirty="0">
                <a:latin typeface="Verdana" panose="020B0604030504040204"/>
                <a:cs typeface="Verdana" panose="020B0604030504040204"/>
              </a:rPr>
              <a:t>l</a:t>
            </a:r>
            <a:r>
              <a:rPr sz="2450" spc="114" dirty="0">
                <a:latin typeface="Verdana" panose="020B0604030504040204"/>
                <a:cs typeface="Verdana" panose="020B0604030504040204"/>
              </a:rPr>
              <a:t>go</a:t>
            </a:r>
            <a:r>
              <a:rPr sz="2450" spc="-75" dirty="0">
                <a:latin typeface="Verdana" panose="020B0604030504040204"/>
                <a:cs typeface="Verdana" panose="020B0604030504040204"/>
              </a:rPr>
              <a:t>r</a:t>
            </a:r>
            <a:r>
              <a:rPr sz="2450" spc="-10" dirty="0">
                <a:latin typeface="Verdana" panose="020B0604030504040204"/>
                <a:cs typeface="Verdana" panose="020B0604030504040204"/>
              </a:rPr>
              <a:t>i</a:t>
            </a:r>
            <a:r>
              <a:rPr sz="2450" spc="35" dirty="0">
                <a:latin typeface="Verdana" panose="020B0604030504040204"/>
                <a:cs typeface="Verdana" panose="020B0604030504040204"/>
              </a:rPr>
              <a:t>t</a:t>
            </a:r>
            <a:r>
              <a:rPr sz="2450" spc="125" dirty="0">
                <a:latin typeface="Verdana" panose="020B0604030504040204"/>
                <a:cs typeface="Verdana" panose="020B0604030504040204"/>
              </a:rPr>
              <a:t>h</a:t>
            </a:r>
            <a:r>
              <a:rPr sz="2450" spc="240" dirty="0">
                <a:latin typeface="Verdana" panose="020B0604030504040204"/>
                <a:cs typeface="Verdana" panose="020B0604030504040204"/>
              </a:rPr>
              <a:t>m</a:t>
            </a:r>
            <a:r>
              <a:rPr sz="2450" spc="-215" dirty="0">
                <a:latin typeface="Verdana" panose="020B0604030504040204"/>
                <a:cs typeface="Verdana" panose="020B0604030504040204"/>
              </a:rPr>
              <a:t> </a:t>
            </a:r>
            <a:r>
              <a:rPr sz="2450" spc="35" dirty="0">
                <a:latin typeface="Verdana" panose="020B0604030504040204"/>
                <a:cs typeface="Verdana" panose="020B0604030504040204"/>
              </a:rPr>
              <a:t>t</a:t>
            </a:r>
            <a:r>
              <a:rPr sz="2450" spc="125" dirty="0">
                <a:latin typeface="Verdana" panose="020B0604030504040204"/>
                <a:cs typeface="Verdana" panose="020B0604030504040204"/>
              </a:rPr>
              <a:t>h</a:t>
            </a:r>
            <a:r>
              <a:rPr sz="2450" spc="-15" dirty="0">
                <a:latin typeface="Verdana" panose="020B0604030504040204"/>
                <a:cs typeface="Verdana" panose="020B0604030504040204"/>
              </a:rPr>
              <a:t>a</a:t>
            </a:r>
            <a:r>
              <a:rPr sz="2450" spc="35" dirty="0">
                <a:latin typeface="Verdana" panose="020B0604030504040204"/>
                <a:cs typeface="Verdana" panose="020B0604030504040204"/>
              </a:rPr>
              <a:t>t</a:t>
            </a:r>
            <a:r>
              <a:rPr sz="2450" spc="-215" dirty="0">
                <a:latin typeface="Verdana" panose="020B0604030504040204"/>
                <a:cs typeface="Verdana" panose="020B0604030504040204"/>
              </a:rPr>
              <a:t> </a:t>
            </a:r>
            <a:r>
              <a:rPr sz="2450" spc="114" dirty="0">
                <a:latin typeface="Verdana" panose="020B0604030504040204"/>
                <a:cs typeface="Verdana" panose="020B0604030504040204"/>
              </a:rPr>
              <a:t>c</a:t>
            </a:r>
            <a:r>
              <a:rPr sz="2450" spc="-15" dirty="0">
                <a:latin typeface="Verdana" panose="020B0604030504040204"/>
                <a:cs typeface="Verdana" panose="020B0604030504040204"/>
              </a:rPr>
              <a:t>a</a:t>
            </a:r>
            <a:r>
              <a:rPr sz="2450" spc="125" dirty="0">
                <a:latin typeface="Verdana" panose="020B0604030504040204"/>
                <a:cs typeface="Verdana" panose="020B0604030504040204"/>
              </a:rPr>
              <a:t>n</a:t>
            </a:r>
            <a:r>
              <a:rPr sz="2450" spc="-215" dirty="0">
                <a:latin typeface="Verdana" panose="020B0604030504040204"/>
                <a:cs typeface="Verdana" panose="020B0604030504040204"/>
              </a:rPr>
              <a:t> </a:t>
            </a:r>
            <a:r>
              <a:rPr sz="2450" spc="150" dirty="0">
                <a:latin typeface="Verdana" panose="020B0604030504040204"/>
                <a:cs typeface="Verdana" panose="020B0604030504040204"/>
              </a:rPr>
              <a:t>b</a:t>
            </a:r>
            <a:r>
              <a:rPr sz="2450" spc="35" dirty="0">
                <a:latin typeface="Verdana" panose="020B0604030504040204"/>
                <a:cs typeface="Verdana" panose="020B0604030504040204"/>
              </a:rPr>
              <a:t>e</a:t>
            </a:r>
            <a:r>
              <a:rPr sz="2450" spc="-215" dirty="0">
                <a:latin typeface="Verdana" panose="020B0604030504040204"/>
                <a:cs typeface="Verdana" panose="020B0604030504040204"/>
              </a:rPr>
              <a:t> </a:t>
            </a:r>
            <a:r>
              <a:rPr sz="2450" spc="114" dirty="0">
                <a:latin typeface="Verdana" panose="020B0604030504040204"/>
                <a:cs typeface="Verdana" panose="020B0604030504040204"/>
              </a:rPr>
              <a:t>u</a:t>
            </a:r>
            <a:r>
              <a:rPr sz="2450" spc="-70" dirty="0">
                <a:latin typeface="Verdana" panose="020B0604030504040204"/>
                <a:cs typeface="Verdana" panose="020B0604030504040204"/>
              </a:rPr>
              <a:t>s</a:t>
            </a:r>
            <a:r>
              <a:rPr sz="2450" spc="35" dirty="0">
                <a:latin typeface="Verdana" panose="020B0604030504040204"/>
                <a:cs typeface="Verdana" panose="020B0604030504040204"/>
              </a:rPr>
              <a:t>e</a:t>
            </a:r>
            <a:r>
              <a:rPr sz="2450" spc="150" dirty="0">
                <a:latin typeface="Verdana" panose="020B0604030504040204"/>
                <a:cs typeface="Verdana" panose="020B0604030504040204"/>
              </a:rPr>
              <a:t>d</a:t>
            </a:r>
            <a:r>
              <a:rPr sz="2450" spc="-215" dirty="0">
                <a:latin typeface="Verdana" panose="020B0604030504040204"/>
                <a:cs typeface="Verdana" panose="020B0604030504040204"/>
              </a:rPr>
              <a:t> </a:t>
            </a:r>
            <a:r>
              <a:rPr sz="2450" spc="-50" dirty="0">
                <a:latin typeface="Verdana" panose="020B0604030504040204"/>
                <a:cs typeface="Verdana" panose="020B0604030504040204"/>
              </a:rPr>
              <a:t>f</a:t>
            </a:r>
            <a:r>
              <a:rPr sz="2450" spc="60" dirty="0">
                <a:latin typeface="Verdana" panose="020B0604030504040204"/>
                <a:cs typeface="Verdana" panose="020B0604030504040204"/>
              </a:rPr>
              <a:t>o</a:t>
            </a:r>
            <a:r>
              <a:rPr sz="2450" spc="-50" dirty="0">
                <a:latin typeface="Verdana" panose="020B0604030504040204"/>
                <a:cs typeface="Verdana" panose="020B0604030504040204"/>
              </a:rPr>
              <a:t>r  </a:t>
            </a:r>
            <a:r>
              <a:rPr sz="2450" spc="95" dirty="0">
                <a:latin typeface="Verdana" panose="020B0604030504040204"/>
                <a:cs typeface="Verdana" panose="020B0604030504040204"/>
              </a:rPr>
              <a:t>c</a:t>
            </a:r>
            <a:r>
              <a:rPr sz="2450" spc="-10" dirty="0">
                <a:latin typeface="Verdana" panose="020B0604030504040204"/>
                <a:cs typeface="Verdana" panose="020B0604030504040204"/>
              </a:rPr>
              <a:t>l</a:t>
            </a:r>
            <a:r>
              <a:rPr sz="2450" spc="-15" dirty="0">
                <a:latin typeface="Verdana" panose="020B0604030504040204"/>
                <a:cs typeface="Verdana" panose="020B0604030504040204"/>
              </a:rPr>
              <a:t>a</a:t>
            </a:r>
            <a:r>
              <a:rPr sz="2450" spc="-70" dirty="0">
                <a:latin typeface="Verdana" panose="020B0604030504040204"/>
                <a:cs typeface="Verdana" panose="020B0604030504040204"/>
              </a:rPr>
              <a:t>ss</a:t>
            </a:r>
            <a:r>
              <a:rPr sz="2450" spc="-10" dirty="0">
                <a:latin typeface="Verdana" panose="020B0604030504040204"/>
                <a:cs typeface="Verdana" panose="020B0604030504040204"/>
              </a:rPr>
              <a:t>i</a:t>
            </a:r>
            <a:r>
              <a:rPr sz="2450" spc="170" dirty="0">
                <a:latin typeface="Verdana" panose="020B0604030504040204"/>
                <a:cs typeface="Verdana" panose="020B0604030504040204"/>
              </a:rPr>
              <a:t>ﬁ</a:t>
            </a:r>
            <a:r>
              <a:rPr sz="2450" spc="114" dirty="0">
                <a:latin typeface="Verdana" panose="020B0604030504040204"/>
                <a:cs typeface="Verdana" panose="020B0604030504040204"/>
              </a:rPr>
              <a:t>c</a:t>
            </a:r>
            <a:r>
              <a:rPr sz="2450" spc="-15" dirty="0">
                <a:latin typeface="Verdana" panose="020B0604030504040204"/>
                <a:cs typeface="Verdana" panose="020B0604030504040204"/>
              </a:rPr>
              <a:t>a</a:t>
            </a:r>
            <a:r>
              <a:rPr sz="2450" spc="35" dirty="0">
                <a:latin typeface="Verdana" panose="020B0604030504040204"/>
                <a:cs typeface="Verdana" panose="020B0604030504040204"/>
              </a:rPr>
              <a:t>t</a:t>
            </a:r>
            <a:r>
              <a:rPr sz="2450" spc="-10" dirty="0">
                <a:latin typeface="Verdana" panose="020B0604030504040204"/>
                <a:cs typeface="Verdana" panose="020B0604030504040204"/>
              </a:rPr>
              <a:t>i</a:t>
            </a:r>
            <a:r>
              <a:rPr sz="2450" spc="60" dirty="0">
                <a:latin typeface="Verdana" panose="020B0604030504040204"/>
                <a:cs typeface="Verdana" panose="020B0604030504040204"/>
              </a:rPr>
              <a:t>o</a:t>
            </a:r>
            <a:r>
              <a:rPr sz="2450" spc="125" dirty="0">
                <a:latin typeface="Verdana" panose="020B0604030504040204"/>
                <a:cs typeface="Verdana" panose="020B0604030504040204"/>
              </a:rPr>
              <a:t>n</a:t>
            </a:r>
            <a:r>
              <a:rPr sz="2450" spc="-215" dirty="0">
                <a:latin typeface="Verdana" panose="020B0604030504040204"/>
                <a:cs typeface="Verdana" panose="020B0604030504040204"/>
              </a:rPr>
              <a:t> </a:t>
            </a:r>
            <a:r>
              <a:rPr sz="2450" spc="-15" dirty="0">
                <a:latin typeface="Verdana" panose="020B0604030504040204"/>
                <a:cs typeface="Verdana" panose="020B0604030504040204"/>
              </a:rPr>
              <a:t>a</a:t>
            </a:r>
            <a:r>
              <a:rPr sz="2450" spc="125" dirty="0">
                <a:latin typeface="Verdana" panose="020B0604030504040204"/>
                <a:cs typeface="Verdana" panose="020B0604030504040204"/>
              </a:rPr>
              <a:t>n</a:t>
            </a:r>
            <a:r>
              <a:rPr sz="2450" spc="150" dirty="0">
                <a:latin typeface="Verdana" panose="020B0604030504040204"/>
                <a:cs typeface="Verdana" panose="020B0604030504040204"/>
              </a:rPr>
              <a:t>d</a:t>
            </a:r>
            <a:r>
              <a:rPr sz="2450" spc="-215" dirty="0">
                <a:latin typeface="Verdana" panose="020B0604030504040204"/>
                <a:cs typeface="Verdana" panose="020B0604030504040204"/>
              </a:rPr>
              <a:t> </a:t>
            </a:r>
            <a:r>
              <a:rPr sz="2450" spc="-90" dirty="0">
                <a:latin typeface="Verdana" panose="020B0604030504040204"/>
                <a:cs typeface="Verdana" panose="020B0604030504040204"/>
              </a:rPr>
              <a:t>r</a:t>
            </a:r>
            <a:r>
              <a:rPr sz="2450" spc="35" dirty="0">
                <a:latin typeface="Verdana" panose="020B0604030504040204"/>
                <a:cs typeface="Verdana" panose="020B0604030504040204"/>
              </a:rPr>
              <a:t>e</a:t>
            </a:r>
            <a:r>
              <a:rPr sz="2450" spc="70" dirty="0">
                <a:latin typeface="Verdana" panose="020B0604030504040204"/>
                <a:cs typeface="Verdana" panose="020B0604030504040204"/>
              </a:rPr>
              <a:t>g</a:t>
            </a:r>
            <a:r>
              <a:rPr sz="2450" spc="10" dirty="0">
                <a:latin typeface="Verdana" panose="020B0604030504040204"/>
                <a:cs typeface="Verdana" panose="020B0604030504040204"/>
              </a:rPr>
              <a:t>r</a:t>
            </a:r>
            <a:r>
              <a:rPr sz="2450" spc="35" dirty="0">
                <a:latin typeface="Verdana" panose="020B0604030504040204"/>
                <a:cs typeface="Verdana" panose="020B0604030504040204"/>
              </a:rPr>
              <a:t>e</a:t>
            </a:r>
            <a:r>
              <a:rPr sz="2450" spc="-70" dirty="0">
                <a:latin typeface="Verdana" panose="020B0604030504040204"/>
                <a:cs typeface="Verdana" panose="020B0604030504040204"/>
              </a:rPr>
              <a:t>ss</a:t>
            </a:r>
            <a:r>
              <a:rPr sz="2450" spc="-10" dirty="0">
                <a:latin typeface="Verdana" panose="020B0604030504040204"/>
                <a:cs typeface="Verdana" panose="020B0604030504040204"/>
              </a:rPr>
              <a:t>i</a:t>
            </a:r>
            <a:r>
              <a:rPr sz="2450" spc="60" dirty="0">
                <a:latin typeface="Verdana" panose="020B0604030504040204"/>
                <a:cs typeface="Verdana" panose="020B0604030504040204"/>
              </a:rPr>
              <a:t>o</a:t>
            </a:r>
            <a:r>
              <a:rPr sz="2450" spc="125" dirty="0">
                <a:latin typeface="Verdana" panose="020B0604030504040204"/>
                <a:cs typeface="Verdana" panose="020B0604030504040204"/>
              </a:rPr>
              <a:t>n</a:t>
            </a:r>
            <a:r>
              <a:rPr sz="2450" spc="-215" dirty="0">
                <a:latin typeface="Verdana" panose="020B0604030504040204"/>
                <a:cs typeface="Verdana" panose="020B0604030504040204"/>
              </a:rPr>
              <a:t> </a:t>
            </a:r>
            <a:r>
              <a:rPr sz="2450" spc="-15" dirty="0">
                <a:latin typeface="Verdana" panose="020B0604030504040204"/>
                <a:cs typeface="Verdana" panose="020B0604030504040204"/>
              </a:rPr>
              <a:t>a</a:t>
            </a:r>
            <a:r>
              <a:rPr sz="2450" spc="125" dirty="0">
                <a:latin typeface="Verdana" panose="020B0604030504040204"/>
                <a:cs typeface="Verdana" panose="020B0604030504040204"/>
              </a:rPr>
              <a:t>n</a:t>
            </a:r>
            <a:r>
              <a:rPr sz="2450" spc="-15" dirty="0">
                <a:latin typeface="Verdana" panose="020B0604030504040204"/>
                <a:cs typeface="Verdana" panose="020B0604030504040204"/>
              </a:rPr>
              <a:t>a</a:t>
            </a:r>
            <a:r>
              <a:rPr sz="2450" spc="-10" dirty="0">
                <a:latin typeface="Verdana" panose="020B0604030504040204"/>
                <a:cs typeface="Verdana" panose="020B0604030504040204"/>
              </a:rPr>
              <a:t>l</a:t>
            </a:r>
            <a:r>
              <a:rPr sz="2450" spc="-125" dirty="0">
                <a:latin typeface="Verdana" panose="020B0604030504040204"/>
                <a:cs typeface="Verdana" panose="020B0604030504040204"/>
              </a:rPr>
              <a:t>y</a:t>
            </a:r>
            <a:r>
              <a:rPr sz="2450" spc="-70" dirty="0">
                <a:latin typeface="Verdana" panose="020B0604030504040204"/>
                <a:cs typeface="Verdana" panose="020B0604030504040204"/>
              </a:rPr>
              <a:t>s</a:t>
            </a:r>
            <a:r>
              <a:rPr sz="2450" spc="-10" dirty="0">
                <a:latin typeface="Verdana" panose="020B0604030504040204"/>
                <a:cs typeface="Verdana" panose="020B0604030504040204"/>
              </a:rPr>
              <a:t>i</a:t>
            </a:r>
            <a:r>
              <a:rPr sz="2450" spc="-70" dirty="0">
                <a:latin typeface="Verdana" panose="020B0604030504040204"/>
                <a:cs typeface="Verdana" panose="020B0604030504040204"/>
              </a:rPr>
              <a:t>s</a:t>
            </a:r>
            <a:r>
              <a:rPr sz="2450" spc="-370" dirty="0">
                <a:latin typeface="Verdana" panose="020B0604030504040204"/>
                <a:cs typeface="Verdana" panose="020B0604030504040204"/>
              </a:rPr>
              <a:t>.</a:t>
            </a:r>
            <a:r>
              <a:rPr sz="2450" spc="-215" dirty="0">
                <a:latin typeface="Verdana" panose="020B0604030504040204"/>
                <a:cs typeface="Verdana" panose="020B0604030504040204"/>
              </a:rPr>
              <a:t> </a:t>
            </a:r>
            <a:r>
              <a:rPr sz="2450" spc="-285" dirty="0">
                <a:latin typeface="Verdana" panose="020B0604030504040204"/>
                <a:cs typeface="Verdana" panose="020B0604030504040204"/>
              </a:rPr>
              <a:t>I</a:t>
            </a:r>
            <a:r>
              <a:rPr sz="2450" spc="85" dirty="0">
                <a:latin typeface="Verdana" panose="020B0604030504040204"/>
                <a:cs typeface="Verdana" panose="020B0604030504040204"/>
              </a:rPr>
              <a:t>n  </a:t>
            </a:r>
            <a:r>
              <a:rPr sz="2450" spc="65" dirty="0">
                <a:latin typeface="Verdana" panose="020B0604030504040204"/>
                <a:cs typeface="Verdana" panose="020B0604030504040204"/>
              </a:rPr>
              <a:t>population</a:t>
            </a:r>
            <a:r>
              <a:rPr sz="2450" spc="-215" dirty="0">
                <a:latin typeface="Verdana" panose="020B0604030504040204"/>
                <a:cs typeface="Verdana" panose="020B0604030504040204"/>
              </a:rPr>
              <a:t> </a:t>
            </a:r>
            <a:r>
              <a:rPr sz="2450" spc="-25" dirty="0">
                <a:latin typeface="Verdana" panose="020B0604030504040204"/>
                <a:cs typeface="Verdana" panose="020B0604030504040204"/>
              </a:rPr>
              <a:t>studies,</a:t>
            </a:r>
            <a:r>
              <a:rPr sz="2450" spc="-210" dirty="0">
                <a:latin typeface="Verdana" panose="020B0604030504040204"/>
                <a:cs typeface="Verdana" panose="020B0604030504040204"/>
              </a:rPr>
              <a:t> </a:t>
            </a:r>
            <a:r>
              <a:rPr sz="2450" spc="15" dirty="0">
                <a:latin typeface="Verdana" panose="020B0604030504040204"/>
                <a:cs typeface="Verdana" panose="020B0604030504040204"/>
              </a:rPr>
              <a:t>it</a:t>
            </a:r>
            <a:r>
              <a:rPr sz="2450" spc="-210" dirty="0">
                <a:latin typeface="Verdana" panose="020B0604030504040204"/>
                <a:cs typeface="Verdana" panose="020B0604030504040204"/>
              </a:rPr>
              <a:t> </a:t>
            </a:r>
            <a:r>
              <a:rPr sz="2450" spc="75" dirty="0">
                <a:latin typeface="Verdana" panose="020B0604030504040204"/>
                <a:cs typeface="Verdana" panose="020B0604030504040204"/>
              </a:rPr>
              <a:t>can</a:t>
            </a:r>
            <a:r>
              <a:rPr sz="2450" spc="-210" dirty="0">
                <a:latin typeface="Verdana" panose="020B0604030504040204"/>
                <a:cs typeface="Verdana" panose="020B0604030504040204"/>
              </a:rPr>
              <a:t> </a:t>
            </a:r>
            <a:r>
              <a:rPr sz="2450" spc="90" dirty="0">
                <a:latin typeface="Verdana" panose="020B0604030504040204"/>
                <a:cs typeface="Verdana" panose="020B0604030504040204"/>
              </a:rPr>
              <a:t>be</a:t>
            </a:r>
            <a:r>
              <a:rPr sz="2450" spc="-210" dirty="0">
                <a:latin typeface="Verdana" panose="020B0604030504040204"/>
                <a:cs typeface="Verdana" panose="020B0604030504040204"/>
              </a:rPr>
              <a:t> </a:t>
            </a:r>
            <a:r>
              <a:rPr sz="2450" spc="55" dirty="0">
                <a:latin typeface="Verdana" panose="020B0604030504040204"/>
                <a:cs typeface="Verdana" panose="020B0604030504040204"/>
              </a:rPr>
              <a:t>used</a:t>
            </a:r>
            <a:r>
              <a:rPr sz="2450" spc="-210" dirty="0">
                <a:latin typeface="Verdana" panose="020B0604030504040204"/>
                <a:cs typeface="Verdana" panose="020B0604030504040204"/>
              </a:rPr>
              <a:t> </a:t>
            </a:r>
            <a:r>
              <a:rPr sz="2450" spc="25" dirty="0">
                <a:latin typeface="Verdana" panose="020B0604030504040204"/>
                <a:cs typeface="Verdana" panose="020B0604030504040204"/>
              </a:rPr>
              <a:t>to</a:t>
            </a:r>
            <a:r>
              <a:rPr sz="2450" spc="-215" dirty="0">
                <a:latin typeface="Verdana" panose="020B0604030504040204"/>
                <a:cs typeface="Verdana" panose="020B0604030504040204"/>
              </a:rPr>
              <a:t> </a:t>
            </a:r>
            <a:r>
              <a:rPr sz="2450" spc="55" dirty="0">
                <a:latin typeface="Verdana" panose="020B0604030504040204"/>
                <a:cs typeface="Verdana" panose="020B0604030504040204"/>
              </a:rPr>
              <a:t>predict </a:t>
            </a:r>
            <a:r>
              <a:rPr sz="2450" spc="60" dirty="0">
                <a:latin typeface="Verdana" panose="020B0604030504040204"/>
                <a:cs typeface="Verdana" panose="020B0604030504040204"/>
              </a:rPr>
              <a:t> </a:t>
            </a:r>
            <a:r>
              <a:rPr sz="2450" spc="30" dirty="0">
                <a:latin typeface="Verdana" panose="020B0604030504040204"/>
                <a:cs typeface="Verdana" panose="020B0604030504040204"/>
              </a:rPr>
              <a:t>future</a:t>
            </a:r>
            <a:r>
              <a:rPr sz="2450" spc="-215" dirty="0">
                <a:latin typeface="Verdana" panose="020B0604030504040204"/>
                <a:cs typeface="Verdana" panose="020B0604030504040204"/>
              </a:rPr>
              <a:t> </a:t>
            </a:r>
            <a:r>
              <a:rPr sz="2450" spc="65" dirty="0">
                <a:latin typeface="Verdana" panose="020B0604030504040204"/>
                <a:cs typeface="Verdana" panose="020B0604030504040204"/>
              </a:rPr>
              <a:t>population</a:t>
            </a:r>
            <a:r>
              <a:rPr sz="2450" spc="-215" dirty="0">
                <a:latin typeface="Verdana" panose="020B0604030504040204"/>
                <a:cs typeface="Verdana" panose="020B0604030504040204"/>
              </a:rPr>
              <a:t> </a:t>
            </a:r>
            <a:r>
              <a:rPr sz="2450" spc="75" dirty="0">
                <a:latin typeface="Verdana" panose="020B0604030504040204"/>
                <a:cs typeface="Verdana" panose="020B0604030504040204"/>
              </a:rPr>
              <a:t>growth</a:t>
            </a:r>
            <a:r>
              <a:rPr sz="2450" spc="-210" dirty="0">
                <a:latin typeface="Verdana" panose="020B0604030504040204"/>
                <a:cs typeface="Verdana" panose="020B0604030504040204"/>
              </a:rPr>
              <a:t> </a:t>
            </a:r>
            <a:r>
              <a:rPr sz="2450" spc="50" dirty="0">
                <a:latin typeface="Verdana" panose="020B0604030504040204"/>
                <a:cs typeface="Verdana" panose="020B0604030504040204"/>
              </a:rPr>
              <a:t>based</a:t>
            </a:r>
            <a:r>
              <a:rPr sz="2450" spc="-215" dirty="0">
                <a:latin typeface="Verdana" panose="020B0604030504040204"/>
                <a:cs typeface="Verdana" panose="020B0604030504040204"/>
              </a:rPr>
              <a:t> </a:t>
            </a:r>
            <a:r>
              <a:rPr sz="2450" spc="95" dirty="0">
                <a:latin typeface="Verdana" panose="020B0604030504040204"/>
                <a:cs typeface="Verdana" panose="020B0604030504040204"/>
              </a:rPr>
              <a:t>on</a:t>
            </a:r>
            <a:r>
              <a:rPr sz="2450" spc="-215" dirty="0">
                <a:latin typeface="Verdana" panose="020B0604030504040204"/>
                <a:cs typeface="Verdana" panose="020B0604030504040204"/>
              </a:rPr>
              <a:t> </a:t>
            </a:r>
            <a:r>
              <a:rPr sz="2450" spc="10" dirty="0">
                <a:latin typeface="Verdana" panose="020B0604030504040204"/>
                <a:cs typeface="Verdana" panose="020B0604030504040204"/>
              </a:rPr>
              <a:t>historical </a:t>
            </a:r>
            <a:r>
              <a:rPr sz="2450" spc="-844" dirty="0">
                <a:latin typeface="Verdana" panose="020B0604030504040204"/>
                <a:cs typeface="Verdana" panose="020B0604030504040204"/>
              </a:rPr>
              <a:t> </a:t>
            </a:r>
            <a:r>
              <a:rPr sz="2450" spc="-40" dirty="0">
                <a:latin typeface="Verdana" panose="020B0604030504040204"/>
                <a:cs typeface="Verdana" panose="020B0604030504040204"/>
              </a:rPr>
              <a:t>data. </a:t>
            </a:r>
            <a:r>
              <a:rPr sz="2450" spc="-10" dirty="0">
                <a:latin typeface="Verdana" panose="020B0604030504040204"/>
                <a:cs typeface="Verdana" panose="020B0604030504040204"/>
              </a:rPr>
              <a:t>This </a:t>
            </a:r>
            <a:r>
              <a:rPr sz="2450" spc="105" dirty="0">
                <a:latin typeface="Verdana" panose="020B0604030504040204"/>
                <a:cs typeface="Verdana" panose="020B0604030504040204"/>
              </a:rPr>
              <a:t>method </a:t>
            </a:r>
            <a:r>
              <a:rPr sz="2450" spc="75" dirty="0">
                <a:latin typeface="Verdana" panose="020B0604030504040204"/>
                <a:cs typeface="Verdana" panose="020B0604030504040204"/>
              </a:rPr>
              <a:t>can </a:t>
            </a:r>
            <a:r>
              <a:rPr sz="2450" spc="65" dirty="0">
                <a:latin typeface="Verdana" panose="020B0604030504040204"/>
                <a:cs typeface="Verdana" panose="020B0604030504040204"/>
              </a:rPr>
              <a:t>handle </a:t>
            </a:r>
            <a:r>
              <a:rPr sz="2450" spc="15" dirty="0">
                <a:latin typeface="Verdana" panose="020B0604030504040204"/>
                <a:cs typeface="Verdana" panose="020B0604030504040204"/>
              </a:rPr>
              <a:t>non-linear </a:t>
            </a:r>
            <a:r>
              <a:rPr sz="2450" spc="20" dirty="0">
                <a:latin typeface="Verdana" panose="020B0604030504040204"/>
                <a:cs typeface="Verdana" panose="020B0604030504040204"/>
              </a:rPr>
              <a:t> </a:t>
            </a:r>
            <a:r>
              <a:rPr sz="2450" spc="-90" dirty="0">
                <a:latin typeface="Verdana" panose="020B0604030504040204"/>
                <a:cs typeface="Verdana" panose="020B0604030504040204"/>
              </a:rPr>
              <a:t>r</a:t>
            </a:r>
            <a:r>
              <a:rPr sz="2450" spc="35" dirty="0">
                <a:latin typeface="Verdana" panose="020B0604030504040204"/>
                <a:cs typeface="Verdana" panose="020B0604030504040204"/>
              </a:rPr>
              <a:t>e</a:t>
            </a:r>
            <a:r>
              <a:rPr sz="2450" spc="-10" dirty="0">
                <a:latin typeface="Verdana" panose="020B0604030504040204"/>
                <a:cs typeface="Verdana" panose="020B0604030504040204"/>
              </a:rPr>
              <a:t>l</a:t>
            </a:r>
            <a:r>
              <a:rPr sz="2450" spc="-15" dirty="0">
                <a:latin typeface="Verdana" panose="020B0604030504040204"/>
                <a:cs typeface="Verdana" panose="020B0604030504040204"/>
              </a:rPr>
              <a:t>a</a:t>
            </a:r>
            <a:r>
              <a:rPr sz="2450" spc="35" dirty="0">
                <a:latin typeface="Verdana" panose="020B0604030504040204"/>
                <a:cs typeface="Verdana" panose="020B0604030504040204"/>
              </a:rPr>
              <a:t>t</a:t>
            </a:r>
            <a:r>
              <a:rPr sz="2450" spc="-10" dirty="0">
                <a:latin typeface="Verdana" panose="020B0604030504040204"/>
                <a:cs typeface="Verdana" panose="020B0604030504040204"/>
              </a:rPr>
              <a:t>i</a:t>
            </a:r>
            <a:r>
              <a:rPr sz="2450" spc="60" dirty="0">
                <a:latin typeface="Verdana" panose="020B0604030504040204"/>
                <a:cs typeface="Verdana" panose="020B0604030504040204"/>
              </a:rPr>
              <a:t>o</a:t>
            </a:r>
            <a:r>
              <a:rPr sz="2450" spc="125" dirty="0">
                <a:latin typeface="Verdana" panose="020B0604030504040204"/>
                <a:cs typeface="Verdana" panose="020B0604030504040204"/>
              </a:rPr>
              <a:t>n</a:t>
            </a:r>
            <a:r>
              <a:rPr sz="2450" spc="-70" dirty="0">
                <a:latin typeface="Verdana" panose="020B0604030504040204"/>
                <a:cs typeface="Verdana" panose="020B0604030504040204"/>
              </a:rPr>
              <a:t>s</a:t>
            </a:r>
            <a:r>
              <a:rPr sz="2450" spc="125" dirty="0">
                <a:latin typeface="Verdana" panose="020B0604030504040204"/>
                <a:cs typeface="Verdana" panose="020B0604030504040204"/>
              </a:rPr>
              <a:t>h</a:t>
            </a:r>
            <a:r>
              <a:rPr sz="2450" spc="-10" dirty="0">
                <a:latin typeface="Verdana" panose="020B0604030504040204"/>
                <a:cs typeface="Verdana" panose="020B0604030504040204"/>
              </a:rPr>
              <a:t>i</a:t>
            </a:r>
            <a:r>
              <a:rPr sz="2450" spc="150" dirty="0">
                <a:latin typeface="Verdana" panose="020B0604030504040204"/>
                <a:cs typeface="Verdana" panose="020B0604030504040204"/>
              </a:rPr>
              <a:t>p</a:t>
            </a:r>
            <a:r>
              <a:rPr sz="2450" spc="-70" dirty="0">
                <a:latin typeface="Verdana" panose="020B0604030504040204"/>
                <a:cs typeface="Verdana" panose="020B0604030504040204"/>
              </a:rPr>
              <a:t>s</a:t>
            </a:r>
            <a:r>
              <a:rPr sz="2450" spc="-215" dirty="0">
                <a:latin typeface="Verdana" panose="020B0604030504040204"/>
                <a:cs typeface="Verdana" panose="020B0604030504040204"/>
              </a:rPr>
              <a:t> </a:t>
            </a:r>
            <a:r>
              <a:rPr sz="2450" spc="150" dirty="0">
                <a:latin typeface="Verdana" panose="020B0604030504040204"/>
                <a:cs typeface="Verdana" panose="020B0604030504040204"/>
              </a:rPr>
              <a:t>b</a:t>
            </a:r>
            <a:r>
              <a:rPr sz="2450" spc="35" dirty="0">
                <a:latin typeface="Verdana" panose="020B0604030504040204"/>
                <a:cs typeface="Verdana" panose="020B0604030504040204"/>
              </a:rPr>
              <a:t>e</a:t>
            </a:r>
            <a:r>
              <a:rPr sz="2450" spc="10" dirty="0">
                <a:latin typeface="Verdana" panose="020B0604030504040204"/>
                <a:cs typeface="Verdana" panose="020B0604030504040204"/>
              </a:rPr>
              <a:t>t</a:t>
            </a:r>
            <a:r>
              <a:rPr sz="2450" spc="130" dirty="0">
                <a:latin typeface="Verdana" panose="020B0604030504040204"/>
                <a:cs typeface="Verdana" panose="020B0604030504040204"/>
              </a:rPr>
              <a:t>w</a:t>
            </a:r>
            <a:r>
              <a:rPr sz="2450" spc="35" dirty="0">
                <a:latin typeface="Verdana" panose="020B0604030504040204"/>
                <a:cs typeface="Verdana" panose="020B0604030504040204"/>
              </a:rPr>
              <a:t>ee</a:t>
            </a:r>
            <a:r>
              <a:rPr sz="2450" spc="125" dirty="0">
                <a:latin typeface="Verdana" panose="020B0604030504040204"/>
                <a:cs typeface="Verdana" panose="020B0604030504040204"/>
              </a:rPr>
              <a:t>n</a:t>
            </a:r>
            <a:r>
              <a:rPr sz="2450" spc="-215" dirty="0">
                <a:latin typeface="Verdana" panose="020B0604030504040204"/>
                <a:cs typeface="Verdana" panose="020B0604030504040204"/>
              </a:rPr>
              <a:t> </a:t>
            </a:r>
            <a:r>
              <a:rPr sz="2450" spc="-150" dirty="0">
                <a:latin typeface="Verdana" panose="020B0604030504040204"/>
                <a:cs typeface="Verdana" panose="020B0604030504040204"/>
              </a:rPr>
              <a:t>v</a:t>
            </a:r>
            <a:r>
              <a:rPr sz="2450" spc="-15" dirty="0">
                <a:latin typeface="Verdana" panose="020B0604030504040204"/>
                <a:cs typeface="Verdana" panose="020B0604030504040204"/>
              </a:rPr>
              <a:t>a</a:t>
            </a:r>
            <a:r>
              <a:rPr sz="2450" spc="-75" dirty="0">
                <a:latin typeface="Verdana" panose="020B0604030504040204"/>
                <a:cs typeface="Verdana" panose="020B0604030504040204"/>
              </a:rPr>
              <a:t>r</a:t>
            </a:r>
            <a:r>
              <a:rPr sz="2450" spc="-10" dirty="0">
                <a:latin typeface="Verdana" panose="020B0604030504040204"/>
                <a:cs typeface="Verdana" panose="020B0604030504040204"/>
              </a:rPr>
              <a:t>i</a:t>
            </a:r>
            <a:r>
              <a:rPr sz="2450" spc="-15" dirty="0">
                <a:latin typeface="Verdana" panose="020B0604030504040204"/>
                <a:cs typeface="Verdana" panose="020B0604030504040204"/>
              </a:rPr>
              <a:t>a</a:t>
            </a:r>
            <a:r>
              <a:rPr sz="2450" spc="150" dirty="0">
                <a:latin typeface="Verdana" panose="020B0604030504040204"/>
                <a:cs typeface="Verdana" panose="020B0604030504040204"/>
              </a:rPr>
              <a:t>b</a:t>
            </a:r>
            <a:r>
              <a:rPr sz="2450" spc="-10" dirty="0">
                <a:latin typeface="Verdana" panose="020B0604030504040204"/>
                <a:cs typeface="Verdana" panose="020B0604030504040204"/>
              </a:rPr>
              <a:t>l</a:t>
            </a:r>
            <a:r>
              <a:rPr sz="2450" spc="35" dirty="0">
                <a:latin typeface="Verdana" panose="020B0604030504040204"/>
                <a:cs typeface="Verdana" panose="020B0604030504040204"/>
              </a:rPr>
              <a:t>e</a:t>
            </a:r>
            <a:r>
              <a:rPr sz="2450" spc="-70" dirty="0">
                <a:latin typeface="Verdana" panose="020B0604030504040204"/>
                <a:cs typeface="Verdana" panose="020B0604030504040204"/>
              </a:rPr>
              <a:t>s</a:t>
            </a:r>
            <a:r>
              <a:rPr sz="2450" spc="-370" dirty="0">
                <a:latin typeface="Verdana" panose="020B0604030504040204"/>
                <a:cs typeface="Verdana" panose="020B0604030504040204"/>
              </a:rPr>
              <a:t>.</a:t>
            </a:r>
            <a:endParaRPr sz="2450">
              <a:latin typeface="Verdana" panose="020B0604030504040204"/>
              <a:cs typeface="Verdana" panose="020B060403050404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524289" y="1028927"/>
            <a:ext cx="7864475" cy="1235710"/>
          </a:xfrm>
        </p:spPr>
        <p:txBody>
          <a:bodyPr>
            <a:scene3d>
              <a:camera prst="orthographicFront"/>
              <a:lightRig rig="threePt" dir="t"/>
            </a:scene3d>
          </a:bodyPr>
          <a:p>
            <a:r>
              <a:rPr lang="en-IN" altLang="en-US" sz="6000" b="1">
                <a:solidFill>
                  <a:schemeClr val="tx1"/>
                </a:solidFill>
                <a:effectLst>
                  <a:outerShdw blurRad="38100" dist="19050" dir="2700000" algn="tl" rotWithShape="0">
                    <a:schemeClr val="dk1">
                      <a:alpha val="40000"/>
                    </a:schemeClr>
                  </a:outerShdw>
                </a:effectLst>
                <a:latin typeface="Cambria" panose="02040503050406030204" charset="0"/>
                <a:cs typeface="Cambria" panose="02040503050406030204" charset="0"/>
              </a:rPr>
              <a:t>Lasso regression</a:t>
            </a:r>
            <a:endParaRPr lang="en-IN" altLang="en-US" sz="6000" b="1">
              <a:solidFill>
                <a:schemeClr val="tx1"/>
              </a:solidFill>
              <a:effectLst>
                <a:outerShdw blurRad="38100" dist="19050" dir="2700000" algn="tl" rotWithShape="0">
                  <a:schemeClr val="dk1">
                    <a:alpha val="40000"/>
                  </a:schemeClr>
                </a:outerShdw>
              </a:effectLst>
              <a:latin typeface="Cambria" panose="02040503050406030204" charset="0"/>
              <a:cs typeface="Cambria" panose="02040503050406030204" charset="0"/>
            </a:endParaRPr>
          </a:p>
        </p:txBody>
      </p:sp>
      <p:sp>
        <p:nvSpPr>
          <p:cNvPr id="5" name="Text Box 4"/>
          <p:cNvSpPr txBox="1"/>
          <p:nvPr/>
        </p:nvSpPr>
        <p:spPr>
          <a:xfrm>
            <a:off x="1752600" y="3009900"/>
            <a:ext cx="6336665" cy="5234940"/>
          </a:xfrm>
          <a:prstGeom prst="rect">
            <a:avLst/>
          </a:prstGeom>
          <a:noFill/>
        </p:spPr>
        <p:txBody>
          <a:bodyPr wrap="square" rtlCol="0">
            <a:noAutofit/>
          </a:bodyPr>
          <a:p>
            <a:endParaRPr lang="en-US" sz="2800">
              <a:latin typeface="Verdana" panose="020B0604030504040204" charset="0"/>
              <a:cs typeface="Verdana" panose="020B0604030504040204" charset="0"/>
            </a:endParaRPr>
          </a:p>
          <a:p>
            <a:r>
              <a:rPr lang="en-US" sz="2800">
                <a:latin typeface="Verdana" panose="020B0604030504040204" charset="0"/>
                <a:cs typeface="Verdana" panose="020B0604030504040204" charset="0"/>
              </a:rPr>
              <a:t>Lasso Regression is a linear regression technique that adds a penalty term to the cost function, encouraging the model to select a subset of the most important features for prediction, effectively performing feature selection.</a:t>
            </a:r>
            <a:endParaRPr lang="en-US" sz="2800">
              <a:latin typeface="Verdana" panose="020B0604030504040204" charset="0"/>
              <a:cs typeface="Verdana" panose="020B0604030504040204" charset="0"/>
            </a:endParaRPr>
          </a:p>
        </p:txBody>
      </p:sp>
      <p:pic>
        <p:nvPicPr>
          <p:cNvPr id="7" name="Content Placeholder 6" descr="1_iAOdHbwIVp7PBOxiRzUvJQ"/>
          <p:cNvPicPr>
            <a:picLocks noChangeAspect="1"/>
          </p:cNvPicPr>
          <p:nvPr>
            <p:ph sz="half" idx="2"/>
          </p:nvPr>
        </p:nvPicPr>
        <p:blipFill>
          <a:blip r:embed="rId1"/>
          <a:stretch>
            <a:fillRect/>
          </a:stretch>
        </p:blipFill>
        <p:spPr>
          <a:xfrm>
            <a:off x="8534400" y="1485900"/>
            <a:ext cx="9458960" cy="64554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0515889" y="1181327"/>
            <a:ext cx="7864475" cy="1235710"/>
          </a:xfrm>
        </p:spPr>
        <p:txBody>
          <a:bodyPr/>
          <a:p>
            <a:r>
              <a:rPr lang="en-IN" altLang="en-US" sz="6000" b="1">
                <a:solidFill>
                  <a:schemeClr val="tx1"/>
                </a:solidFill>
                <a:latin typeface="Cambria" panose="02040503050406030204" charset="0"/>
                <a:cs typeface="Cambria" panose="02040503050406030204" charset="0"/>
              </a:rPr>
              <a:t>Ridge regression</a:t>
            </a:r>
            <a:endParaRPr lang="en-IN" altLang="en-US" sz="6000" b="1">
              <a:solidFill>
                <a:schemeClr val="tx1"/>
              </a:solidFill>
              <a:latin typeface="Cambria" panose="02040503050406030204" charset="0"/>
              <a:cs typeface="Cambria" panose="02040503050406030204" charset="0"/>
            </a:endParaRPr>
          </a:p>
        </p:txBody>
      </p:sp>
      <p:sp>
        <p:nvSpPr>
          <p:cNvPr id="5" name="Text Box 4"/>
          <p:cNvSpPr txBox="1"/>
          <p:nvPr/>
        </p:nvSpPr>
        <p:spPr>
          <a:xfrm>
            <a:off x="10515600" y="3009900"/>
            <a:ext cx="6709410" cy="4164330"/>
          </a:xfrm>
          <a:prstGeom prst="rect">
            <a:avLst/>
          </a:prstGeom>
          <a:noFill/>
        </p:spPr>
        <p:txBody>
          <a:bodyPr wrap="square" rtlCol="0">
            <a:noAutofit/>
          </a:bodyPr>
          <a:p>
            <a:r>
              <a:rPr lang="en-US" sz="2800">
                <a:latin typeface="Verdana" panose="020B0604030504040204" charset="0"/>
                <a:cs typeface="Verdana" panose="020B0604030504040204" charset="0"/>
              </a:rPr>
              <a:t>Ridge Regression, also a linear regression method, includes a regularization term in the cost function to prevent overfitting by reducing the magnitude of the model's coefficients. It's particularly useful when dealing with multicollinearity among predictors.</a:t>
            </a:r>
            <a:endParaRPr lang="en-US" sz="2800">
              <a:latin typeface="Verdana" panose="020B0604030504040204" charset="0"/>
              <a:cs typeface="Verdana" panose="020B0604030504040204" charset="0"/>
            </a:endParaRPr>
          </a:p>
        </p:txBody>
      </p:sp>
      <p:pic>
        <p:nvPicPr>
          <p:cNvPr id="6" name="Content Placeholder 5" descr="RidgeRegression_Thumbnail"/>
          <p:cNvPicPr>
            <a:picLocks noChangeAspect="1"/>
          </p:cNvPicPr>
          <p:nvPr>
            <p:ph sz="half" idx="2"/>
          </p:nvPr>
        </p:nvPicPr>
        <p:blipFill>
          <a:blip r:embed="rId1"/>
          <a:stretch>
            <a:fillRect/>
          </a:stretch>
        </p:blipFill>
        <p:spPr>
          <a:xfrm>
            <a:off x="457200" y="1257300"/>
            <a:ext cx="9652635" cy="77146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86089" y="952727"/>
            <a:ext cx="7864475" cy="1235710"/>
          </a:xfrm>
        </p:spPr>
        <p:txBody>
          <a:bodyPr>
            <a:scene3d>
              <a:camera prst="orthographicFront"/>
              <a:lightRig rig="threePt" dir="t"/>
            </a:scene3d>
          </a:bodyPr>
          <a:p>
            <a:r>
              <a:rPr lang="en-IN" altLang="en-US" sz="6000" b="1">
                <a:solidFill>
                  <a:schemeClr val="tx1"/>
                </a:solidFill>
                <a:effectLst>
                  <a:outerShdw blurRad="38100" dist="19050" dir="2700000" algn="tl" rotWithShape="0">
                    <a:schemeClr val="dk1">
                      <a:alpha val="40000"/>
                    </a:schemeClr>
                  </a:outerShdw>
                </a:effectLst>
                <a:latin typeface="Cambria" panose="02040503050406030204" charset="0"/>
                <a:cs typeface="Cambria" panose="02040503050406030204" charset="0"/>
              </a:rPr>
              <a:t>K-nearest neighbour</a:t>
            </a:r>
            <a:endParaRPr lang="en-IN" altLang="en-US" sz="6000" b="1">
              <a:solidFill>
                <a:schemeClr val="tx1"/>
              </a:solidFill>
              <a:effectLst>
                <a:outerShdw blurRad="38100" dist="19050" dir="2700000" algn="tl" rotWithShape="0">
                  <a:schemeClr val="dk1">
                    <a:alpha val="40000"/>
                  </a:schemeClr>
                </a:outerShdw>
              </a:effectLst>
              <a:latin typeface="Cambria" panose="02040503050406030204" charset="0"/>
              <a:cs typeface="Cambria" panose="02040503050406030204" charset="0"/>
            </a:endParaRPr>
          </a:p>
        </p:txBody>
      </p:sp>
      <p:sp>
        <p:nvSpPr>
          <p:cNvPr id="5" name="Text Box 4"/>
          <p:cNvSpPr txBox="1"/>
          <p:nvPr/>
        </p:nvSpPr>
        <p:spPr>
          <a:xfrm>
            <a:off x="762000" y="2933700"/>
            <a:ext cx="7316470" cy="4676775"/>
          </a:xfrm>
          <a:prstGeom prst="rect">
            <a:avLst/>
          </a:prstGeom>
          <a:noFill/>
        </p:spPr>
        <p:txBody>
          <a:bodyPr wrap="square" rtlCol="0">
            <a:noAutofit/>
          </a:bodyPr>
          <a:p>
            <a:r>
              <a:rPr lang="en-US" sz="2800">
                <a:latin typeface="Verdana" panose="020B0604030504040204" charset="0"/>
                <a:cs typeface="Verdana" panose="020B0604030504040204" charset="0"/>
              </a:rPr>
              <a:t>K-Nearest Neighbors (KNN) is a non-parametric, instance-based algorithm used for classification and regression tasks. It makes predictions based on the majority class or average of the k-nearest data points in the feature space, making it robust for various data distributions and non-linear relationships</a:t>
            </a:r>
            <a:endParaRPr lang="en-US" sz="2800">
              <a:latin typeface="Verdana" panose="020B0604030504040204" charset="0"/>
              <a:cs typeface="Verdana" panose="020B0604030504040204" charset="0"/>
            </a:endParaRPr>
          </a:p>
        </p:txBody>
      </p:sp>
      <p:pic>
        <p:nvPicPr>
          <p:cNvPr id="6" name="Content Placeholder 5" descr="20qb7k8t.K-Nearest_Neighbors_pic1"/>
          <p:cNvPicPr>
            <a:picLocks noChangeAspect="1"/>
          </p:cNvPicPr>
          <p:nvPr>
            <p:ph sz="half" idx="2"/>
          </p:nvPr>
        </p:nvPicPr>
        <p:blipFill>
          <a:blip r:embed="rId1"/>
          <a:stretch>
            <a:fillRect/>
          </a:stretch>
        </p:blipFill>
        <p:spPr>
          <a:xfrm>
            <a:off x="8153400" y="952500"/>
            <a:ext cx="9996170" cy="74650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p:nvPr>
            <p:ph type="title"/>
          </p:nvPr>
        </p:nvSpPr>
        <p:spPr>
          <a:xfrm>
            <a:off x="152689" y="114527"/>
            <a:ext cx="7864475" cy="1235710"/>
          </a:xfrm>
        </p:spPr>
        <p:txBody>
          <a:bodyPr>
            <a:scene3d>
              <a:camera prst="orthographicFront"/>
              <a:lightRig rig="threePt" dir="t"/>
            </a:scene3d>
          </a:bodyPr>
          <a:p>
            <a:r>
              <a:rPr lang="en-IN" altLang="en-US" sz="5800" b="1">
                <a:solidFill>
                  <a:schemeClr val="tx1"/>
                </a:solidFill>
                <a:effectLst>
                  <a:outerShdw blurRad="38100" dist="19050" dir="2700000" algn="tl" rotWithShape="0">
                    <a:schemeClr val="dk1">
                      <a:alpha val="40000"/>
                    </a:schemeClr>
                  </a:outerShdw>
                </a:effectLst>
              </a:rPr>
              <a:t>Graphs</a:t>
            </a:r>
            <a:r>
              <a:rPr lang="en-IN" altLang="en-US" sz="5800">
                <a:solidFill>
                  <a:schemeClr val="tx1"/>
                </a:solidFill>
                <a:effectLst>
                  <a:outerShdw blurRad="38100" dist="19050" dir="2700000" algn="tl" rotWithShape="0">
                    <a:schemeClr val="dk1">
                      <a:alpha val="40000"/>
                    </a:schemeClr>
                  </a:outerShdw>
                </a:effectLst>
              </a:rPr>
              <a:t>:</a:t>
            </a:r>
            <a:endParaRPr lang="en-IN" altLang="en-US" sz="5800">
              <a:solidFill>
                <a:schemeClr val="tx1"/>
              </a:solidFill>
              <a:effectLst>
                <a:outerShdw blurRad="38100" dist="19050" dir="2700000" algn="tl" rotWithShape="0">
                  <a:schemeClr val="dk1">
                    <a:alpha val="40000"/>
                  </a:schemeClr>
                </a:outerShdw>
              </a:effectLst>
            </a:endParaRPr>
          </a:p>
        </p:txBody>
      </p:sp>
      <p:pic>
        <p:nvPicPr>
          <p:cNvPr id="12" name="Content Placeholder 11" descr="LR"/>
          <p:cNvPicPr>
            <a:picLocks noChangeAspect="1"/>
          </p:cNvPicPr>
          <p:nvPr>
            <p:ph sz="half" idx="2"/>
          </p:nvPr>
        </p:nvPicPr>
        <p:blipFill>
          <a:blip r:embed="rId1"/>
          <a:stretch>
            <a:fillRect/>
          </a:stretch>
        </p:blipFill>
        <p:spPr>
          <a:xfrm>
            <a:off x="2743200" y="1482090"/>
            <a:ext cx="13406755" cy="8804910"/>
          </a:xfrm>
          <a:prstGeom prst="rect">
            <a:avLst/>
          </a:prstGeom>
        </p:spPr>
      </p:pic>
      <p:sp>
        <p:nvSpPr>
          <p:cNvPr id="14" name="Content Placeholder 13"/>
          <p:cNvSpPr/>
          <p:nvPr>
            <p:ph sz="half" idx="3"/>
          </p:nvPr>
        </p:nvSpPr>
        <p:spPr>
          <a:xfrm>
            <a:off x="914400" y="721360"/>
            <a:ext cx="17343755" cy="9159240"/>
          </a:xfrm>
        </p:spPr>
        <p:txBody>
          <a:bodyPr>
            <a:noAutofit/>
          </a:bodyPr>
          <a:p>
            <a:pPr algn="ctr"/>
            <a:r>
              <a:rPr lang="en-IN" altLang="en-US" sz="3600" u="sng">
                <a:latin typeface="Cambria" panose="02040503050406030204" charset="0"/>
                <a:cs typeface="Cambria" panose="02040503050406030204" charset="0"/>
              </a:rPr>
              <a:t>Linear Regression:</a:t>
            </a:r>
            <a:endParaRPr lang="en-IN" altLang="en-US" sz="3600" u="sng">
              <a:latin typeface="Cambria" panose="02040503050406030204" charset="0"/>
              <a:cs typeface="Cambria" panose="0204050305040603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4624</Words>
  <Application>WPS Presentation</Application>
  <PresentationFormat>On-screen Show (4:3)</PresentationFormat>
  <Paragraphs>111</Paragraphs>
  <Slides>19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SimSun</vt:lpstr>
      <vt:lpstr>Wingdings</vt:lpstr>
      <vt:lpstr>Georgia</vt:lpstr>
      <vt:lpstr>Verdana</vt:lpstr>
      <vt:lpstr>Cambria</vt:lpstr>
      <vt:lpstr>Cambria</vt:lpstr>
      <vt:lpstr>Verdana</vt:lpstr>
      <vt:lpstr>Trebuchet MS</vt:lpstr>
      <vt:lpstr>Calibri</vt:lpstr>
      <vt:lpstr>Microsoft YaHei</vt:lpstr>
      <vt:lpstr>Arial Unicode MS</vt:lpstr>
      <vt:lpstr>Office Theme</vt:lpstr>
      <vt:lpstr>World Population</vt:lpstr>
      <vt:lpstr>Introduction</vt:lpstr>
      <vt:lpstr>Population Growth</vt:lpstr>
      <vt:lpstr>Linear Regression</vt:lpstr>
      <vt:lpstr>Support Vector Machine</vt:lpstr>
      <vt:lpstr>Lasso regression</vt:lpstr>
      <vt:lpstr>Ridge regression</vt:lpstr>
      <vt:lpstr>K-nearest neighbour</vt:lpstr>
      <vt:lpstr>Graphs:</vt:lpstr>
      <vt:lpstr>PowerPoint 演示文稿</vt:lpstr>
      <vt:lpstr>PowerPoint 演示文稿</vt:lpstr>
      <vt:lpstr>Lasso Regression:</vt:lpstr>
      <vt:lpstr>Ridge Regression:</vt:lpstr>
      <vt:lpstr>K-Nearest Neighbour:</vt:lpstr>
      <vt:lpstr>PowerPoint 演示文稿</vt:lpstr>
      <vt:lpstr>Results</vt:lpstr>
      <vt:lpstr>Limitations:</vt:lpstr>
      <vt:lpstr>Conclusion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Population</dc:title>
  <dc:creator/>
  <cp:lastModifiedBy>adabo</cp:lastModifiedBy>
  <cp:revision>3</cp:revision>
  <dcterms:created xsi:type="dcterms:W3CDTF">2023-09-22T08:13:00Z</dcterms:created>
  <dcterms:modified xsi:type="dcterms:W3CDTF">2023-11-01T10:37:10Z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F7FA84390FF74C7EB542A40F85C2C333_12</vt:lpwstr>
  </property>
  <property fmtid="{D5CDD505-2E9C-101B-9397-08002B2CF9AE}" pid="3" name="KSOProductBuildVer">
    <vt:lpwstr>1033-12.2.0.13266</vt:lpwstr>
  </property>
</Properties>
</file>