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9"/>
    <p:restoredTop sz="94703"/>
  </p:normalViewPr>
  <p:slideViewPr>
    <p:cSldViewPr snapToGrid="0">
      <p:cViewPr varScale="1">
        <p:scale>
          <a:sx n="96" d="100"/>
          <a:sy n="96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14D-1003-B726-DF79-7AF1E28A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C0473-3063-0B89-AC1C-AB3ADE40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62A1-FD3C-AE8B-F3B0-6D06A2A9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E56F-62A7-342E-2D13-0B442356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717-457B-CE1E-9648-0DA6BA7D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41866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3602-4A8E-3A7D-51C8-9238EC4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9706-959B-3CA5-9492-3116D50C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9D9A-0324-D6E4-E53B-6018471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9096-82D1-9382-6C26-AC3F27F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CCA5-3611-4B92-285C-5620757E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8773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4FCA0-DB89-CD5C-B5E5-4B127720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1CB89-C205-EB67-AB32-287CA97F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918A-02B5-ACC8-38F9-D54D821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A420-9C0E-4269-FDE6-E320E555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EC7C-17EA-AE3D-0671-4201D57A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232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7A1B-2D3A-491E-93E8-24DECD8A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649E-5C07-4DB6-F88A-C2306609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78D9-F13E-1F07-6695-DDB07C0B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F52C-7BDB-6966-CA4D-79ED0FEB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2687-08A5-57FF-FA34-E3F6DBB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29595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BBA-A79A-6131-9158-DBA03C2B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D219-36A6-F5EF-09BC-B14AFE26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BBEE-CD5C-0C7A-D117-9F4EAC6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CE57-6A52-88B2-78A7-61980A41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39BC-89DD-CDA6-A74E-A0A5B7CA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22803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BB4-54AE-7403-0615-0EF917A3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3185-CA76-C731-B327-2126B0305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210B0-19D8-8F5E-93D4-05A9A966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0190-4F4B-E201-23DD-E20FD02D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39D5-57A9-5AAE-6E5E-7A6E0F0F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7AE-E43D-A892-0B50-8371E91E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41518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9F58-D308-1502-112F-2D82D78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C6E0-56D7-0E0C-E058-4A67E698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2FCA-5B08-9F5A-1F70-FB872F7D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E900C-509C-9FA9-F546-99FAE2C7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22477-295D-56C8-1E2D-98F91CA13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7D8E3-6A7E-6379-1B29-AD5D3D4E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E5B8A-90F2-E389-2A3C-5DE4D2BF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CBEF2-FD6A-7858-D00A-3D870F22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5314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258-52EE-395B-307D-6916AFC7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E20CF-7BD8-8115-AA05-56EC95C1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4414-C9F7-975D-F2CB-66794149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E9B1-D063-CBF6-9D06-291396F9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8053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2E956-D8E5-8B1D-4CB5-4DCF1EB6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59FE7-9DB2-53F1-F2E5-54EDFE7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CC61-BF69-C548-2E06-A2D757E2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001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077F-0446-FC64-CD2D-2DC41C4C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4D00-AADF-C605-4B5D-6EE1B39C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047F-E6E9-5DBA-B923-F1ABC53B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BD30-1494-46B6-341E-D8779349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8C41-DDE8-D395-0723-B58452D0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ED05-48B6-B8DF-F1AA-97C14578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42606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EC64-75A7-0393-9D01-2F446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BCD8E-DE6A-759A-FE35-DA57E9A73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7BB9-B40A-E4AB-C200-E7FB23AA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DD5B-04E9-D86E-8843-FE7169C9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75F-FA22-0E58-8727-07C30B4F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CC2B-D01C-DF12-AF19-6436E686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7522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FE82A-5C1A-1E98-7C0E-277A57E2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CBCD-5C7A-83D5-C97F-17426F3F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9C14-7DB7-9000-8332-D66817D7C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D18E-91E8-6D44-8812-7506CEBC2137}" type="datetimeFigureOut">
              <a:rPr lang="en-IS" smtClean="0"/>
              <a:t>03/01/2024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1D36-D647-190B-45A4-18B34EA34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6478-278D-BCB0-B027-2E2F8A7DD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28D-5488-B943-80CA-1169979E3E34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1268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237C-EDA9-E800-1AA2-D7F6C6CE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S" dirty="0"/>
              <a:t>HW</a:t>
            </a:r>
            <a:r>
              <a:rPr lang="en-US" dirty="0"/>
              <a:t>2</a:t>
            </a:r>
            <a:r>
              <a:rPr lang="en-IS" dirty="0"/>
              <a:t> - Solution</a:t>
            </a:r>
          </a:p>
        </p:txBody>
      </p:sp>
    </p:spTree>
    <p:extLst>
      <p:ext uri="{BB962C8B-B14F-4D97-AF65-F5344CB8AC3E}">
        <p14:creationId xmlns:p14="http://schemas.microsoft.com/office/powerpoint/2010/main" val="329678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401239A-4B59-A236-F34C-6A733AFF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6" y="-1"/>
            <a:ext cx="10541299" cy="68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8B9685-58E3-C1A2-F6B1-E289FC7B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6" y="0"/>
            <a:ext cx="10563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1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AE3EDDD-CD69-8516-BEF2-7EF55C7E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51" y="0"/>
            <a:ext cx="2714559" cy="18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1314F95-2FB0-BCF9-3457-5FA3C53B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26" y="0"/>
            <a:ext cx="3377257" cy="3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92D66B-251E-E52C-F10B-819B1883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74" y="0"/>
            <a:ext cx="6501384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08AEC9D-7914-EDFE-62F7-4B6D4592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0"/>
            <a:ext cx="6494418" cy="36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3B1A0E2-7176-8D75-DE50-9A3045D6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"/>
            <a:ext cx="7080069" cy="58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1483AF-256C-3E45-E9C4-214BE07A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45" y="0"/>
            <a:ext cx="7074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0A0E3D5-7667-9207-C6E5-86990BBA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67" y="0"/>
            <a:ext cx="8037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FE032F-D0B0-B647-22A0-9682E3AA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2" y="0"/>
            <a:ext cx="10443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HW2 -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HW3 - Solution</dc:title>
  <dc:creator>Hildur Davíðsdóttir</dc:creator>
  <cp:lastModifiedBy>Omar Shahbaz Khan</cp:lastModifiedBy>
  <cp:revision>2</cp:revision>
  <dcterms:created xsi:type="dcterms:W3CDTF">2023-03-01T14:32:34Z</dcterms:created>
  <dcterms:modified xsi:type="dcterms:W3CDTF">2024-03-01T17:49:56Z</dcterms:modified>
</cp:coreProperties>
</file>