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1D231-66A7-44C1-8AA8-08C44A641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CB76E-5137-468A-B932-8B8E6044E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7EC50-2A6C-429A-8BE2-73C139A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53297-5FCA-49E1-AE31-FD94E1A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F638D-2218-4BB0-BD8A-695E0B1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6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0AC82-D890-4007-9A0E-5C1A690C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50B5EB-EE57-40CC-98AF-8E3D9F59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AECCA-CD08-43CE-9CBE-BBFF929A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07D1-3B1D-4F82-8FCC-CF38A0BC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B0281-FEAE-4D12-B5C8-967A1EF9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775DC4-8AB3-4936-82DC-E99A93FB1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F6C73-90BA-4076-901E-117138747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BC9AA-84AF-4A8A-906D-0D5907EC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5BD23-2BE7-4587-87BF-32D7D12D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56603-7B70-4AD9-865E-EDEC7AB6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973C7-2C08-4AED-B37B-FF363BBF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0D43C-7772-4D1E-8685-E8E83E85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F0E96-4530-4DEE-82E5-4EB02E60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EE69-D558-47C9-8EE8-F68CC782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C3815-B46B-45F9-8F5D-A599DC7D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90E3-9DA1-4183-BDC5-C8F01F80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169D9-7944-40A2-95AF-A1602F3B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52BE0-445E-41EE-B503-14476EB0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3AC87-A5DC-4D10-8076-2519C0E2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1E347-A631-4E59-B02A-DFF923E0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1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CDE11-6574-4FA7-8284-012746F0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832BF-4AC4-489B-8252-E15268AF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2D5E5-496A-4B48-A266-1370C9D1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6D638-89FE-457A-B99B-39625996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95F9D-53D6-4505-ABC8-CE7DA1C7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1F63E-A531-4E9B-8D59-9D944F9C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EBB17-FCEE-4F9C-8363-88B9DD43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313A5-DEB1-46F4-AA0A-13F6C846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16541-523F-4E71-8F4B-886D14AA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D6CD-76CC-4129-8432-2C314EF0E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C8F5D2-776E-463A-8214-DA9AD73D2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36480C-6400-4342-877E-012637F1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CF27A2-ED7D-4D9F-B7E6-68AA424E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2DB27-2FE9-42C3-B683-6361744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8F092-BCC5-4C0A-923C-B5F9A992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54FC56-8074-40C0-AA50-FB46E43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6DE6CB-50A6-46C3-9058-26CEF743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38205-5BB3-41A3-8696-C5474697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0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7E215E-0A16-4CC0-A6DB-89DB46CE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2A326-DAAD-44FC-8011-87EA35E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BAE9C-B084-489C-91EA-69674CE3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0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C28F8-0EB9-4EF4-9313-B2483F87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389C3-5737-40C5-9D40-7A9E62CF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48117-0102-4E77-A748-F209B451B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F9D61-8E77-4A0E-933A-EB9E5F9E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B11D1-5A69-4206-B46A-1E878751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DE1B1-1B0E-4978-A0C6-8F5DD5E5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5CA59-6EAF-409A-9465-F3BD6B1C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BAB46A-0E05-4E18-9AAE-4B6E157EE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E0A3C-DEC8-4E8F-9840-13F7CF7A4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736B-1D0B-49C9-A775-8958431B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7EA6A-DCC4-477C-B488-4275CCD4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83319-FD1A-44F8-A2F5-C78EEC6C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7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1FA651-D3A5-42D8-9B77-EC0443F6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C64B0-3E83-4D79-80D4-DA0A2F00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07477-2996-47CC-937C-5C707BB2F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C5D0-D1B2-453B-9A79-2314550B3391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EF2FB-0F3B-4636-A88C-DD9221218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74974-F45D-454D-AA82-2EDF150BB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606B-EB11-415D-A308-C948D651C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6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루엣, 밤하늘이(가) 표시된 사진&#10;&#10;자동 생성된 설명">
            <a:extLst>
              <a:ext uri="{FF2B5EF4-FFF2-40B4-BE49-F238E27FC236}">
                <a16:creationId xmlns:a16="http://schemas.microsoft.com/office/drawing/2014/main" id="{79132A9D-2219-4CFF-946E-A96796452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196B2-8DCE-4CA8-A7D1-BBC397C6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30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타이틀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TOGGLE ™ (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토글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티엠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  <a:p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장르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퍼즐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플랫포머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컨셉 요약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내내 천장에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매달여있는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전등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작동시킬때마다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세상이 뒤집힌다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5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196B2-8DCE-4CA8-A7D1-BBC397C6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30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플레이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빠르고 가벼운 느낌의 플레이어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조금의 시행착오만으로도 쉽게 클리어 할 수 있는 난이도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조작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마우스 드래그로 전등을 사용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WASD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캐릭터 이동</a:t>
            </a:r>
          </a:p>
        </p:txBody>
      </p:sp>
    </p:spTree>
    <p:extLst>
      <p:ext uri="{BB962C8B-B14F-4D97-AF65-F5344CB8AC3E}">
        <p14:creationId xmlns:p14="http://schemas.microsoft.com/office/powerpoint/2010/main" val="37105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196B2-8DCE-4CA8-A7D1-BBC397C6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30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레벨 디자인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전등이 켜지고 꺼짐에 따라 반응하는 레벨</a:t>
            </a:r>
          </a:p>
          <a:p>
            <a:pPr marL="0" indent="0">
              <a:buNone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현재 레벨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요소안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1.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전등이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켜졌을때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혹은 꺼졌을 때 밟을 수 있는 땅 혹은 벽</a:t>
            </a:r>
          </a:p>
          <a:p>
            <a:pPr marL="0" indent="0">
              <a:buNone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2.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전등이 켜졌을 때만 딛을 수 있고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그렇지 않으면 닿는 순간 사망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3.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등등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…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196B2-8DCE-4CA8-A7D1-BBC397C6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3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그래픽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스테이지마다 보색관계의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혹은 명확히 식별가능한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2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색을 사용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전체적으로 매우 심플한 디자인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8D960E-C3F1-48FD-8928-43F512F2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329295"/>
            <a:ext cx="6918037" cy="38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2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119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대현</dc:creator>
  <cp:lastModifiedBy>주 대현</cp:lastModifiedBy>
  <cp:revision>1</cp:revision>
  <dcterms:created xsi:type="dcterms:W3CDTF">2022-01-20T20:04:53Z</dcterms:created>
  <dcterms:modified xsi:type="dcterms:W3CDTF">2022-01-20T20:23:43Z</dcterms:modified>
</cp:coreProperties>
</file>