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EAE8C-692F-4D31-8314-3D2539D1DFD9}" v="1552" dt="2020-12-15T01:26:53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8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8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07352"/>
            <a:ext cx="10058400" cy="3591695"/>
          </a:xfrm>
        </p:spPr>
        <p:txBody>
          <a:bodyPr anchor="t">
            <a:normAutofit/>
          </a:bodyPr>
          <a:lstStyle/>
          <a:p>
            <a:r>
              <a:rPr lang="en-US" dirty="0"/>
              <a:t>Theater History of Operations (THOR): WWII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758952"/>
            <a:ext cx="10058400" cy="1263770"/>
          </a:xfrm>
        </p:spPr>
        <p:txBody>
          <a:bodyPr anchor="b">
            <a:normAutofit/>
          </a:bodyPr>
          <a:lstStyle/>
          <a:p>
            <a:r>
              <a:rPr lang="en-US" sz="1600" dirty="0"/>
              <a:t>Andrew Perez, brent </a:t>
            </a:r>
            <a:r>
              <a:rPr lang="en-US" sz="1600" dirty="0" err="1"/>
              <a:t>meulebroeck</a:t>
            </a:r>
            <a:r>
              <a:rPr lang="en-US" sz="1600" dirty="0"/>
              <a:t>, </a:t>
            </a:r>
            <a:r>
              <a:rPr lang="en-US" sz="1600" dirty="0" err="1"/>
              <a:t>michael</a:t>
            </a:r>
            <a:r>
              <a:rPr lang="en-US" sz="1600" dirty="0"/>
              <a:t> </a:t>
            </a:r>
            <a:r>
              <a:rPr lang="en-US" sz="1600" dirty="0" err="1"/>
              <a:t>badinger</a:t>
            </a:r>
            <a:r>
              <a:rPr lang="en-US" sz="1600" dirty="0"/>
              <a:t>, </a:t>
            </a:r>
            <a:r>
              <a:rPr lang="en-US" sz="1600" dirty="0" err="1"/>
              <a:t>daniel</a:t>
            </a:r>
            <a:r>
              <a:rPr lang="en-US" sz="1600" dirty="0"/>
              <a:t> </a:t>
            </a:r>
            <a:r>
              <a:rPr lang="en-US" sz="1600" dirty="0" err="1"/>
              <a:t>torres</a:t>
            </a:r>
            <a:r>
              <a:rPr lang="en-US" sz="1600" dirty="0"/>
              <a:t>, </a:t>
            </a:r>
            <a:r>
              <a:rPr lang="en-US" sz="1600" dirty="0" err="1"/>
              <a:t>gary</a:t>
            </a:r>
            <a:r>
              <a:rPr lang="en-US" sz="1600" dirty="0"/>
              <a:t> </a:t>
            </a:r>
            <a:r>
              <a:rPr lang="en-US" sz="1600" dirty="0" err="1"/>
              <a:t>jeter</a:t>
            </a:r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F2FFB-09F1-4B2A-8F7E-D3A8FDE2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THOR 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C2A7-B63B-4538-A868-8098141B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sz="1800" dirty="0"/>
              <a:t>Theater History of Operations (THOR) is a collection of data regarding aerial bombings through several wars in the 20th century. </a:t>
            </a:r>
            <a:endParaRPr lang="en-US" sz="1800"/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sz="1800" dirty="0"/>
              <a:t>WWII data was selected in order to analyze bombings from the deadliest conflict in human history.</a:t>
            </a:r>
          </a:p>
        </p:txBody>
      </p:sp>
      <p:pic>
        <p:nvPicPr>
          <p:cNvPr id="4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E61655F2-AC54-43F4-9967-EA766A84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33426"/>
            <a:ext cx="6892560" cy="4445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245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FE4F-A00F-476F-A9AC-E64180A5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7284-8F96-442F-83E7-CF1B723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The main dataset was extracted from </a:t>
            </a:r>
            <a:r>
              <a:rPr lang="en-US" sz="1800" dirty="0" err="1"/>
              <a:t>data.world</a:t>
            </a:r>
            <a:endParaRPr lang="en-US" sz="1800"/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This dataset consists of a main .csv file containing information about all the recorded missions (bombings) such as location, type of bomb, number of aircraft, date, etc.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Two complimentary files provide additional details about aircraft and weapon types described in the main file.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An additional dataset from Kaggle was included in the data extraction process. This time, the data provides details regarding weather conditions during WWII.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When both datasets are combined, it is possible to analyze how weather conditions might have affected the result of an aerial bombing. </a:t>
            </a:r>
          </a:p>
        </p:txBody>
      </p:sp>
    </p:spTree>
    <p:extLst>
      <p:ext uri="{BB962C8B-B14F-4D97-AF65-F5344CB8AC3E}">
        <p14:creationId xmlns:p14="http://schemas.microsoft.com/office/powerpoint/2010/main" val="28266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2448-DB95-4CE5-BD48-BE9BBDB1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Snippet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7AAD0E2-7BDA-42D5-9BE2-99409431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98" y="2113035"/>
            <a:ext cx="7581900" cy="3305175"/>
          </a:xfrm>
        </p:spPr>
      </p:pic>
    </p:spTree>
    <p:extLst>
      <p:ext uri="{BB962C8B-B14F-4D97-AF65-F5344CB8AC3E}">
        <p14:creationId xmlns:p14="http://schemas.microsoft.com/office/powerpoint/2010/main" val="86751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BF02-6B63-463E-8D19-343F8BED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0F7FB9-3648-4A7C-AD32-90D76F47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Since the data was recorded manually in the 1940's by many different military groups, a large portion of the information is missing.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/>
              <a:t>At the same time, there are multiple categories that provide little to no information or are </a:t>
            </a:r>
            <a:r>
              <a:rPr lang="en-US" sz="1800" dirty="0" err="1"/>
              <a:t>reduntant</a:t>
            </a:r>
            <a:r>
              <a:rPr lang="en-US" sz="1800" dirty="0"/>
              <a:t>, and therefore don't need to be included in the database. </a:t>
            </a:r>
          </a:p>
        </p:txBody>
      </p:sp>
    </p:spTree>
    <p:extLst>
      <p:ext uri="{BB962C8B-B14F-4D97-AF65-F5344CB8AC3E}">
        <p14:creationId xmlns:p14="http://schemas.microsoft.com/office/powerpoint/2010/main" val="367425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AEE-75C2-4D75-8815-DBC28258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C69B-AB3A-4484-8C9D-FF2604C1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EE3-1E04-40DD-820C-8073F8B9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345-9B5F-4680-A9E1-567CE93E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7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Theater History of Operations (THOR): WWII</vt:lpstr>
      <vt:lpstr>THOR Introduction</vt:lpstr>
      <vt:lpstr>Data Extraction</vt:lpstr>
      <vt:lpstr>Data Snippet</vt:lpstr>
      <vt:lpstr>Data Transformation</vt:lpstr>
      <vt:lpstr>Schema </vt:lpstr>
      <vt:lpstr>Data 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2020-12-15T00:53:54Z</dcterms:created>
  <dcterms:modified xsi:type="dcterms:W3CDTF">2020-12-15T01:27:46Z</dcterms:modified>
</cp:coreProperties>
</file>