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jJO/eutILZ60q3MPuyd2qLpNV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wentieth Century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14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" type="body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4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wentieth Century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1" name="Google Shape;31;p16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1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2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2" name="Google Shape;72;p22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  <a:defRPr b="0" i="0" sz="5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746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Char char=" "/>
              <a:defRPr b="0" i="0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6195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◦"/>
              <a:defRPr b="0" i="0" sz="21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3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1097280" y="2507352"/>
            <a:ext cx="10058400" cy="3591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wentieth Century"/>
              <a:buNone/>
            </a:pPr>
            <a:r>
              <a:rPr lang="en-US"/>
              <a:t>Theater History of Operations (THOR): WWII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100051" y="758952"/>
            <a:ext cx="10058400" cy="12637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ANDREW PEREZ, BRENT MEULEBROECK, MICHAEL BADINGER, DANIEL TORRES, GARY JETER</a:t>
            </a:r>
            <a:endParaRPr sz="1600"/>
          </a:p>
        </p:txBody>
      </p:sp>
      <p:cxnSp>
        <p:nvCxnSpPr>
          <p:cNvPr id="97" name="Google Shape;97;p1"/>
          <p:cNvCxnSpPr/>
          <p:nvPr/>
        </p:nvCxnSpPr>
        <p:spPr>
          <a:xfrm>
            <a:off x="1131458" y="2265037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856175" y="2108200"/>
            <a:ext cx="105825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rPr lang="en-US" sz="2000"/>
              <a:t>Once the data is cleaned it gets inserted into the database and we return the count of the table that is was inserted into.</a:t>
            </a:r>
            <a:endParaRPr sz="2000"/>
          </a:p>
        </p:txBody>
      </p:sp>
      <p:sp>
        <p:nvSpPr>
          <p:cNvPr id="162" name="Google Shape;162;p1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</a:pPr>
            <a:r>
              <a:rPr lang="en-US"/>
              <a:t>Loading the Data</a:t>
            </a:r>
            <a:endParaRPr/>
          </a:p>
        </p:txBody>
      </p:sp>
      <p:pic>
        <p:nvPicPr>
          <p:cNvPr id="163" name="Google Shape;16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50" y="3206675"/>
            <a:ext cx="10737225" cy="21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THOR Database tables</a:t>
            </a:r>
            <a:endParaRPr/>
          </a:p>
        </p:txBody>
      </p:sp>
      <p:pic>
        <p:nvPicPr>
          <p:cNvPr id="169" name="Google Shape;1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400" y="2012250"/>
            <a:ext cx="5287025" cy="43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6375" y="2408624"/>
            <a:ext cx="5217775" cy="28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Future steps</a:t>
            </a:r>
            <a:endParaRPr/>
          </a:p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There’s a lot of very interesting questions about WW2 bombing we could try to solve using the database we created.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In order to have a more complete database, we would need to find similar data from the Axis countries of WW2, or some other method of attack, such as ground army, naval fights, etc.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At the same time, we could add other datasets for different wars to understand how bombing changed through the 20th century.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Finally, w</a:t>
            </a:r>
            <a:r>
              <a:rPr lang="en-US"/>
              <a:t>e would like to look at different ways to combine data sets cleanly while keeping more data points. 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878911" y="643468"/>
            <a:ext cx="3177847" cy="1674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wentieth Century"/>
              <a:buNone/>
            </a:pPr>
            <a:r>
              <a:rPr lang="en-US" sz="4000"/>
              <a:t>THOR Introduction</a:t>
            </a:r>
            <a:endParaRPr/>
          </a:p>
        </p:txBody>
      </p:sp>
      <p:cxnSp>
        <p:nvCxnSpPr>
          <p:cNvPr id="105" name="Google Shape;105;p2"/>
          <p:cNvCxnSpPr/>
          <p:nvPr/>
        </p:nvCxnSpPr>
        <p:spPr>
          <a:xfrm>
            <a:off x="962164" y="2478513"/>
            <a:ext cx="292608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858064" y="2639380"/>
            <a:ext cx="3205049" cy="3229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Theater History of Operations (THOR) is a collection of data regarding aerial bombings through several wars in the 20th century. </a:t>
            </a:r>
            <a:endParaRPr sz="1800"/>
          </a:p>
          <a:p>
            <a:pPr indent="-11430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WWII data was selected in order to analyze bombings from the deadliest conflict in human history.</a:t>
            </a:r>
            <a:endParaRPr/>
          </a:p>
        </p:txBody>
      </p:sp>
      <p:pic>
        <p:nvPicPr>
          <p:cNvPr descr="A plane flying in the sky  Description automatically generated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3447" y="1033426"/>
            <a:ext cx="6892560" cy="44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</a:pPr>
            <a:r>
              <a:rPr lang="en-US"/>
              <a:t>Data Extraction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The main dataset was extracted from data.world</a:t>
            </a:r>
            <a:endParaRPr sz="1800"/>
          </a:p>
          <a:p>
            <a:pPr indent="-1143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This dataset consists of a main .csv file containing information about all the recorded missions (bombings) such as location, type of bomb, number of aircraft, date, etc. </a:t>
            </a:r>
            <a:endParaRPr/>
          </a:p>
          <a:p>
            <a:pPr indent="-1143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Two complimentary files provide additional details about aircraft and weapon types described in the main file. </a:t>
            </a:r>
            <a:endParaRPr/>
          </a:p>
          <a:p>
            <a:pPr indent="-1143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An additional dataset from Kaggle was included in the data extraction process. This time, the data provides details regarding weather conditions during WWII.</a:t>
            </a:r>
            <a:endParaRPr/>
          </a:p>
          <a:p>
            <a:pPr indent="-1143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When both datasets are combined, it is possible to analyze how weather conditions might have affected the result of an aerial bombing.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</a:pPr>
            <a:r>
              <a:rPr lang="en-US"/>
              <a:t>Data Snippet</a:t>
            </a:r>
            <a:endParaRPr/>
          </a:p>
        </p:txBody>
      </p:sp>
      <p:pic>
        <p:nvPicPr>
          <p:cNvPr descr="Table  Description automatically generated" id="120" name="Google Shape;12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1798" y="2113035"/>
            <a:ext cx="75819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</a:pPr>
            <a:r>
              <a:rPr lang="en-US"/>
              <a:t>Data Transformation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Since the data was recorded manually in the 1940's by many different military groups, a large portion of the information is missing. </a:t>
            </a:r>
            <a:endParaRPr/>
          </a:p>
          <a:p>
            <a:pPr indent="-1143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At the same time, there are multiple categories that provide little to no information or are redundant, and therefore don't need to be included in the database. </a:t>
            </a:r>
            <a:endParaRPr sz="1800"/>
          </a:p>
          <a:p>
            <a:pPr indent="-1143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Cleaning and combining datasets got rid of a large number of rows (from 170K to 25K)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</a:pPr>
            <a:r>
              <a:rPr lang="en-US"/>
              <a:t>Schema 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1097278" y="2143225"/>
            <a:ext cx="49131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200" y="2143225"/>
            <a:ext cx="4006926" cy="39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7175" y="2049050"/>
            <a:ext cx="2243825" cy="419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0475" y="2883238"/>
            <a:ext cx="2625200" cy="22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</a:pPr>
            <a:r>
              <a:rPr lang="en-US"/>
              <a:t>ETL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1158230" y="21021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1800"/>
              <a:t>We start by loading the libraries, making a db connections, and truncating the tables.</a:t>
            </a:r>
            <a:endParaRPr sz="1800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125" y="2591400"/>
            <a:ext cx="8878600" cy="318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Each table gets loaded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into a dataframe, and a new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dataframe is created with the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appropriate</a:t>
            </a:r>
            <a:r>
              <a:rPr lang="en-US" sz="1900"/>
              <a:t> fields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selected and renamed to the 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rPr lang="en-US" sz="1900"/>
              <a:t>column names u</a:t>
            </a:r>
            <a:r>
              <a:rPr lang="en-US" sz="2000"/>
              <a:t>sed in the tables.</a:t>
            </a:r>
            <a:endParaRPr sz="2000"/>
          </a:p>
        </p:txBody>
      </p:sp>
      <p:sp>
        <p:nvSpPr>
          <p:cNvPr id="148" name="Google Shape;148;p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</a:pPr>
            <a:r>
              <a:rPr lang="en-US"/>
              <a:t>Extract and Transformation</a:t>
            </a:r>
            <a:endParaRPr/>
          </a:p>
        </p:txBody>
      </p:sp>
      <p:pic>
        <p:nvPicPr>
          <p:cNvPr id="149" name="Google Shape;1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250" y="2108199"/>
            <a:ext cx="7103740" cy="37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rPr lang="en-US"/>
              <a:t>For the </a:t>
            </a:r>
            <a:r>
              <a:rPr lang="en-US" sz="2000"/>
              <a:t>THOR_WWII_DATA_CLEAN.csv</a:t>
            </a:r>
            <a:r>
              <a:rPr lang="en-US"/>
              <a:t> file we needed to drop the records that did not have a value in the </a:t>
            </a:r>
            <a:r>
              <a:rPr lang="en-US" sz="2000"/>
              <a:t>THOR_WWII_AIRCRAFT_GLOSS.csv</a:t>
            </a:r>
            <a:r>
              <a:rPr lang="en-US"/>
              <a:t> file due to a foreign key relationship.</a:t>
            </a:r>
            <a:endParaRPr/>
          </a:p>
        </p:txBody>
      </p:sp>
      <p:sp>
        <p:nvSpPr>
          <p:cNvPr id="155" name="Google Shape;155;p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</a:pPr>
            <a:r>
              <a:rPr lang="en-US"/>
              <a:t>Transformation</a:t>
            </a:r>
            <a:r>
              <a:rPr lang="en-US"/>
              <a:t> Continued</a:t>
            </a:r>
            <a:endParaRPr/>
          </a:p>
        </p:txBody>
      </p:sp>
      <p:pic>
        <p:nvPicPr>
          <p:cNvPr id="156" name="Google Shape;1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650" y="3707700"/>
            <a:ext cx="9574576" cy="20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2020-12-15T00:53:54Z</dcterms:created>
</cp:coreProperties>
</file>