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Card" id="{C88CE034-14BB-43DC-994A-8222D51ED3EA}">
          <p14:sldIdLst>
            <p14:sldId id="256"/>
          </p14:sldIdLst>
        </p14:section>
        <p14:section name="Introduction of Pathology and Brain" id="{4D9B4B01-485C-4E66-A0E5-8C1647E14BD0}">
          <p14:sldIdLst>
            <p14:sldId id="257"/>
            <p14:sldId id="259"/>
            <p14:sldId id="273"/>
            <p14:sldId id="274"/>
            <p14:sldId id="275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B246B-24AA-44B4-AD77-7F1AC8B1FCCB}" v="39" dt="2020-12-26T20:36:14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Alzheimer’s Disease Trends in the United States and Tennessee from 1999-2018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26280"/>
            <a:ext cx="8791575" cy="1676400"/>
          </a:xfrm>
        </p:spPr>
        <p:txBody>
          <a:bodyPr>
            <a:normAutofit/>
          </a:bodyPr>
          <a:lstStyle/>
          <a:p>
            <a:r>
              <a:rPr lang="en-US" sz="1800" dirty="0"/>
              <a:t>Capstone Project for Nashville Software School Data Analytics Cohort 2</a:t>
            </a:r>
          </a:p>
          <a:p>
            <a:r>
              <a:rPr lang="en-US" dirty="0"/>
              <a:t>John Posey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583-2E51-4B5C-A4E9-58FE1CC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92926"/>
            <a:ext cx="9906000" cy="2275952"/>
          </a:xfrm>
        </p:spPr>
        <p:txBody>
          <a:bodyPr/>
          <a:lstStyle/>
          <a:p>
            <a:pPr algn="ctr"/>
            <a:r>
              <a:rPr lang="en-US" dirty="0"/>
              <a:t>Overall Trend in Tennessee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20D-6199-46A4-92C6-34269EC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</a:t>
            </a:r>
            <a:r>
              <a:rPr lang="en-US" dirty="0" err="1"/>
              <a:t>TEnnessee</a:t>
            </a:r>
            <a:r>
              <a:rPr lang="en-US" dirty="0"/>
              <a:t> between 1999-2018.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54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663-D605-4379-BA6A-29520D16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93485"/>
            <a:ext cx="9906000" cy="153551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Caregiving trends and overall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7587-B943-4242-8A72-95661CBF4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7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DA0-979D-4DAD-B11B-43AB653A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66836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What to do if someone you love has Alzheimer’s Disease?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DF44-AB42-40B6-9E06-4FF034A9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116388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A short guide for 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48251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B61-C4C4-4AA6-A63A-D634997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EE24-5766-4EC0-BED4-F61DD04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8341-D3E6-47BF-B6B2-E7C5B706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Links to various organizations and programs for help. </a:t>
            </a:r>
          </a:p>
        </p:txBody>
      </p:sp>
    </p:spTree>
    <p:extLst>
      <p:ext uri="{BB962C8B-B14F-4D97-AF65-F5344CB8AC3E}">
        <p14:creationId xmlns:p14="http://schemas.microsoft.com/office/powerpoint/2010/main" val="230437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27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E6B-4807-455A-A853-852AC40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CC6-F185-41F5-91C5-66A0C48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E837-7D30-49A5-B588-7ACF05C2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I would like to give credit to the following resources for the data that I used for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381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1F-8AB9-456F-9FA0-CC4CCB4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1" y="1417318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Alzheimer’s Disease pathology and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1FF3-857C-4F3E-AEB2-0B78453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065907"/>
            <a:ext cx="9906000" cy="16758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What Alzheimer’s Disease is? </a:t>
            </a:r>
          </a:p>
          <a:p>
            <a:pPr algn="ctr"/>
            <a:r>
              <a:rPr lang="en-US" sz="2000" dirty="0"/>
              <a:t>how it affects those diagnosed?</a:t>
            </a:r>
          </a:p>
          <a:p>
            <a:pPr algn="ctr"/>
            <a:r>
              <a:rPr lang="en-US" sz="2000" dirty="0"/>
              <a:t> how does the prolonged nature of the disease affect the healthcare system?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09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91D40-ADDC-4B27-A24F-AD2748D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does your Brain work? </a:t>
            </a:r>
          </a:p>
        </p:txBody>
      </p:sp>
      <p:sp useBgFill="1">
        <p:nvSpPr>
          <p:cNvPr id="1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5" descr="Brain in head">
            <a:extLst>
              <a:ext uri="{FF2B5EF4-FFF2-40B4-BE49-F238E27FC236}">
                <a16:creationId xmlns:a16="http://schemas.microsoft.com/office/drawing/2014/main" id="{22EC653A-CF12-473E-A6F2-58E7EA79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42EF-EA30-40A7-A76F-BF044247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11" y="1147145"/>
            <a:ext cx="4076737" cy="45677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cerebrum</a:t>
            </a:r>
            <a:r>
              <a:rPr lang="en-US" sz="2400" dirty="0"/>
              <a:t> fills up most of your skull. It is involved in remembering, problem solving, thinking, and feeling. It also controls movement.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30" name="Rectangle 177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79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5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33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rebellum">
            <a:extLst>
              <a:ext uri="{FF2B5EF4-FFF2-40B4-BE49-F238E27FC236}">
                <a16:creationId xmlns:a16="http://schemas.microsoft.com/office/drawing/2014/main" id="{6096332F-90D2-4874-92BA-16BF922A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cerebellum</a:t>
            </a:r>
            <a:r>
              <a:rPr lang="en-US" sz="2400" dirty="0"/>
              <a:t> sits at the back of your head, under the cerebrum. It controls coordination and balance.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4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35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rain stem">
            <a:extLst>
              <a:ext uri="{FF2B5EF4-FFF2-40B4-BE49-F238E27FC236}">
                <a16:creationId xmlns:a16="http://schemas.microsoft.com/office/drawing/2014/main" id="{8D757D0D-2CDD-4DEC-A03E-69EBFAC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brain stem</a:t>
            </a:r>
            <a:r>
              <a:rPr lang="en-US" sz="2000" dirty="0"/>
              <a:t> sits beneath your cerebrum in front of your cerebellum. It connects the brain to the spinal cord and controls automatic functions such as breathing, digestion, heart rate and blood pressure.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0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7AA9-88DF-4C54-B416-DC79F2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5525"/>
            <a:ext cx="9906000" cy="2593475"/>
          </a:xfrm>
        </p:spPr>
        <p:txBody>
          <a:bodyPr/>
          <a:lstStyle/>
          <a:p>
            <a:pPr algn="ctr"/>
            <a:r>
              <a:rPr lang="en-US" dirty="0"/>
              <a:t>Alzheimer’s Disease, Brain Function, and Cognitive Decline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4F7-EE4F-4357-BDC6-37920F084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Ad’s effect on brain function and the resulting cognitive decline. </a:t>
            </a:r>
          </a:p>
        </p:txBody>
      </p:sp>
    </p:spTree>
    <p:extLst>
      <p:ext uri="{BB962C8B-B14F-4D97-AF65-F5344CB8AC3E}">
        <p14:creationId xmlns:p14="http://schemas.microsoft.com/office/powerpoint/2010/main" val="209699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01A83-D78D-4612-86F3-4F338CF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A5D67-D132-4177-B080-3569D7F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FADC2-3947-4D89-BCB5-DAA69F5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11142"/>
            <a:ext cx="9906000" cy="1917070"/>
          </a:xfrm>
        </p:spPr>
        <p:txBody>
          <a:bodyPr/>
          <a:lstStyle/>
          <a:p>
            <a:pPr algn="ctr"/>
            <a:r>
              <a:rPr lang="en-US" dirty="0"/>
              <a:t>Overall Trend in the United States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5A47-43E9-48A1-9DF7-DFDEB4FC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the United States between 1999-2018.  </a:t>
            </a:r>
          </a:p>
        </p:txBody>
      </p:sp>
    </p:spTree>
    <p:extLst>
      <p:ext uri="{BB962C8B-B14F-4D97-AF65-F5344CB8AC3E}">
        <p14:creationId xmlns:p14="http://schemas.microsoft.com/office/powerpoint/2010/main" val="280910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139</TotalTime>
  <Words>275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 Alzheimer’s Disease Trends in the United States and Tennessee from 1999-2018</vt:lpstr>
      <vt:lpstr>Alzheimer’s Disease pathology and presentation</vt:lpstr>
      <vt:lpstr>How does your Brain work? </vt:lpstr>
      <vt:lpstr>Parts of the Brain</vt:lpstr>
      <vt:lpstr>Parts of the Brain</vt:lpstr>
      <vt:lpstr>Parts of the Brain</vt:lpstr>
      <vt:lpstr>Alzheimer’s Disease, Brain Function, and Cognitive Decline</vt:lpstr>
      <vt:lpstr>PowerPoint Presentation</vt:lpstr>
      <vt:lpstr>Overall Trend in the United States  1999-2018 </vt:lpstr>
      <vt:lpstr>PowerPoint Presentation</vt:lpstr>
      <vt:lpstr>Overall Trend in Tennessee  1999-2018 </vt:lpstr>
      <vt:lpstr>PowerPoint Presentation</vt:lpstr>
      <vt:lpstr>Caregiving trends and overall statistics</vt:lpstr>
      <vt:lpstr>PowerPoint Presentation</vt:lpstr>
      <vt:lpstr>What to do if someone you love has Alzheimer’s Disease? </vt:lpstr>
      <vt:lpstr>PowerPoint Presentation</vt:lpstr>
      <vt:lpstr>Resources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Alzheimer’s Disease Trends in the United States and Tennessee from 1999-2018</dc:title>
  <dc:creator>John Posey</dc:creator>
  <cp:lastModifiedBy>John Posey</cp:lastModifiedBy>
  <cp:revision>3</cp:revision>
  <dcterms:created xsi:type="dcterms:W3CDTF">2020-12-18T15:54:14Z</dcterms:created>
  <dcterms:modified xsi:type="dcterms:W3CDTF">2020-12-26T20:40:58Z</dcterms:modified>
</cp:coreProperties>
</file>