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osey" userId="900d601d6abecc7e" providerId="LiveId" clId="{44DB246B-24AA-44B4-AD77-7F1AC8B1FCCB}"/>
    <pc:docChg chg="custSel addSld delSld modSld sldOrd">
      <pc:chgData name="John Posey" userId="900d601d6abecc7e" providerId="LiveId" clId="{44DB246B-24AA-44B4-AD77-7F1AC8B1FCCB}" dt="2020-12-22T14:46:39.881" v="1042" actId="33524"/>
      <pc:docMkLst>
        <pc:docMk/>
      </pc:docMkLst>
      <pc:sldChg chg="modSp mod">
        <pc:chgData name="John Posey" userId="900d601d6abecc7e" providerId="LiveId" clId="{44DB246B-24AA-44B4-AD77-7F1AC8B1FCCB}" dt="2020-12-22T14:46:39.881" v="1042" actId="33524"/>
        <pc:sldMkLst>
          <pc:docMk/>
          <pc:sldMk cId="2519096136" sldId="257"/>
        </pc:sldMkLst>
        <pc:spChg chg="mod">
          <ac:chgData name="John Posey" userId="900d601d6abecc7e" providerId="LiveId" clId="{44DB246B-24AA-44B4-AD77-7F1AC8B1FCCB}" dt="2020-12-22T14:42:00.649" v="826" actId="20577"/>
          <ac:spMkLst>
            <pc:docMk/>
            <pc:sldMk cId="2519096136" sldId="257"/>
            <ac:spMk id="2" creationId="{DD22091F-8AB9-456F-9FA0-CC4CCB438D5D}"/>
          </ac:spMkLst>
        </pc:spChg>
        <pc:spChg chg="mod">
          <ac:chgData name="John Posey" userId="900d601d6abecc7e" providerId="LiveId" clId="{44DB246B-24AA-44B4-AD77-7F1AC8B1FCCB}" dt="2020-12-22T14:46:39.881" v="1042" actId="33524"/>
          <ac:spMkLst>
            <pc:docMk/>
            <pc:sldMk cId="2519096136" sldId="257"/>
            <ac:spMk id="3" creationId="{25381FF3-857C-4F3E-AEB2-0B784534A0A3}"/>
          </ac:spMkLst>
        </pc:spChg>
      </pc:sldChg>
      <pc:sldChg chg="modSp new mod ord">
        <pc:chgData name="John Posey" userId="900d601d6abecc7e" providerId="LiveId" clId="{44DB246B-24AA-44B4-AD77-7F1AC8B1FCCB}" dt="2020-12-22T14:26:58.179" v="157"/>
        <pc:sldMkLst>
          <pc:docMk/>
          <pc:sldMk cId="2096991426" sldId="258"/>
        </pc:sldMkLst>
        <pc:spChg chg="mod">
          <ac:chgData name="John Posey" userId="900d601d6abecc7e" providerId="LiveId" clId="{44DB246B-24AA-44B4-AD77-7F1AC8B1FCCB}" dt="2020-12-22T14:26:47.590" v="155" actId="1076"/>
          <ac:spMkLst>
            <pc:docMk/>
            <pc:sldMk cId="2096991426" sldId="258"/>
            <ac:spMk id="2" creationId="{4CF27AA9-88DF-4C54-B416-DC79F2102EA6}"/>
          </ac:spMkLst>
        </pc:spChg>
        <pc:spChg chg="mod">
          <ac:chgData name="John Posey" userId="900d601d6abecc7e" providerId="LiveId" clId="{44DB246B-24AA-44B4-AD77-7F1AC8B1FCCB}" dt="2020-12-22T14:26:36.574" v="153" actId="122"/>
          <ac:spMkLst>
            <pc:docMk/>
            <pc:sldMk cId="2096991426" sldId="258"/>
            <ac:spMk id="3" creationId="{66CF14F7-EE4F-4357-BDC6-37920F084FEF}"/>
          </ac:spMkLst>
        </pc:spChg>
      </pc:sldChg>
      <pc:sldChg chg="new">
        <pc:chgData name="John Posey" userId="900d601d6abecc7e" providerId="LiveId" clId="{44DB246B-24AA-44B4-AD77-7F1AC8B1FCCB}" dt="2020-12-22T14:27:12.652" v="158" actId="680"/>
        <pc:sldMkLst>
          <pc:docMk/>
          <pc:sldMk cId="2740326143" sldId="259"/>
        </pc:sldMkLst>
      </pc:sldChg>
      <pc:sldChg chg="addSp delSp modSp new mod modClrScheme chgLayout">
        <pc:chgData name="John Posey" userId="900d601d6abecc7e" providerId="LiveId" clId="{44DB246B-24AA-44B4-AD77-7F1AC8B1FCCB}" dt="2020-12-22T14:27:21.639" v="160" actId="700"/>
        <pc:sldMkLst>
          <pc:docMk/>
          <pc:sldMk cId="1999778671" sldId="260"/>
        </pc:sldMkLst>
        <pc:spChg chg="del mod ord">
          <ac:chgData name="John Posey" userId="900d601d6abecc7e" providerId="LiveId" clId="{44DB246B-24AA-44B4-AD77-7F1AC8B1FCCB}" dt="2020-12-22T14:27:21.639" v="160" actId="700"/>
          <ac:spMkLst>
            <pc:docMk/>
            <pc:sldMk cId="1999778671" sldId="260"/>
            <ac:spMk id="2" creationId="{85C37D29-0582-4AA1-BC7E-93ED8845F7D7}"/>
          </ac:spMkLst>
        </pc:spChg>
        <pc:spChg chg="del mod ord">
          <ac:chgData name="John Posey" userId="900d601d6abecc7e" providerId="LiveId" clId="{44DB246B-24AA-44B4-AD77-7F1AC8B1FCCB}" dt="2020-12-22T14:27:21.639" v="160" actId="700"/>
          <ac:spMkLst>
            <pc:docMk/>
            <pc:sldMk cId="1999778671" sldId="260"/>
            <ac:spMk id="3" creationId="{F731EC03-5A30-4780-98FB-E2702F2DD5E5}"/>
          </ac:spMkLst>
        </pc:spChg>
        <pc:spChg chg="add mod ord">
          <ac:chgData name="John Posey" userId="900d601d6abecc7e" providerId="LiveId" clId="{44DB246B-24AA-44B4-AD77-7F1AC8B1FCCB}" dt="2020-12-22T14:27:21.639" v="160" actId="700"/>
          <ac:spMkLst>
            <pc:docMk/>
            <pc:sldMk cId="1999778671" sldId="260"/>
            <ac:spMk id="4" creationId="{F3801A83-D78D-4612-86F3-4F338CF6785F}"/>
          </ac:spMkLst>
        </pc:spChg>
        <pc:spChg chg="add mod ord">
          <ac:chgData name="John Posey" userId="900d601d6abecc7e" providerId="LiveId" clId="{44DB246B-24AA-44B4-AD77-7F1AC8B1FCCB}" dt="2020-12-22T14:27:21.639" v="160" actId="700"/>
          <ac:spMkLst>
            <pc:docMk/>
            <pc:sldMk cId="1999778671" sldId="260"/>
            <ac:spMk id="5" creationId="{E37A5D67-D132-4177-B080-3569D7F5757C}"/>
          </ac:spMkLst>
        </pc:spChg>
      </pc:sldChg>
      <pc:sldChg chg="addSp delSp modSp new mod modClrScheme chgLayout">
        <pc:chgData name="John Posey" userId="900d601d6abecc7e" providerId="LiveId" clId="{44DB246B-24AA-44B4-AD77-7F1AC8B1FCCB}" dt="2020-12-22T14:30:42.689" v="370" actId="20577"/>
        <pc:sldMkLst>
          <pc:docMk/>
          <pc:sldMk cId="2809109802" sldId="261"/>
        </pc:sldMkLst>
        <pc:spChg chg="del mod ord">
          <ac:chgData name="John Posey" userId="900d601d6abecc7e" providerId="LiveId" clId="{44DB246B-24AA-44B4-AD77-7F1AC8B1FCCB}" dt="2020-12-22T14:28:09.148" v="164" actId="700"/>
          <ac:spMkLst>
            <pc:docMk/>
            <pc:sldMk cId="2809109802" sldId="261"/>
            <ac:spMk id="2" creationId="{62AAED2E-63B6-4D21-A35F-61844FB24045}"/>
          </ac:spMkLst>
        </pc:spChg>
        <pc:spChg chg="del mod ord">
          <ac:chgData name="John Posey" userId="900d601d6abecc7e" providerId="LiveId" clId="{44DB246B-24AA-44B4-AD77-7F1AC8B1FCCB}" dt="2020-12-22T14:28:09.148" v="164" actId="700"/>
          <ac:spMkLst>
            <pc:docMk/>
            <pc:sldMk cId="2809109802" sldId="261"/>
            <ac:spMk id="3" creationId="{214ADA29-DB07-4DDD-99FD-B040DCB7FC5F}"/>
          </ac:spMkLst>
        </pc:spChg>
        <pc:spChg chg="add mod ord">
          <ac:chgData name="John Posey" userId="900d601d6abecc7e" providerId="LiveId" clId="{44DB246B-24AA-44B4-AD77-7F1AC8B1FCCB}" dt="2020-12-22T14:30:42.689" v="370" actId="20577"/>
          <ac:spMkLst>
            <pc:docMk/>
            <pc:sldMk cId="2809109802" sldId="261"/>
            <ac:spMk id="4" creationId="{95AFADC2-3947-4D89-BCB5-DAA69F52CA8B}"/>
          </ac:spMkLst>
        </pc:spChg>
        <pc:spChg chg="add mod ord">
          <ac:chgData name="John Posey" userId="900d601d6abecc7e" providerId="LiveId" clId="{44DB246B-24AA-44B4-AD77-7F1AC8B1FCCB}" dt="2020-12-22T14:29:39.683" v="324" actId="20577"/>
          <ac:spMkLst>
            <pc:docMk/>
            <pc:sldMk cId="2809109802" sldId="261"/>
            <ac:spMk id="5" creationId="{D2DB5A47-43E9-48A1-9DF7-DFDEB4FC488E}"/>
          </ac:spMkLst>
        </pc:spChg>
      </pc:sldChg>
      <pc:sldChg chg="new del">
        <pc:chgData name="John Posey" userId="900d601d6abecc7e" providerId="LiveId" clId="{44DB246B-24AA-44B4-AD77-7F1AC8B1FCCB}" dt="2020-12-22T14:27:43.883" v="162" actId="2696"/>
        <pc:sldMkLst>
          <pc:docMk/>
          <pc:sldMk cId="3132630139" sldId="261"/>
        </pc:sldMkLst>
      </pc:sldChg>
      <pc:sldChg chg="new">
        <pc:chgData name="John Posey" userId="900d601d6abecc7e" providerId="LiveId" clId="{44DB246B-24AA-44B4-AD77-7F1AC8B1FCCB}" dt="2020-12-22T14:29:53.682" v="325" actId="680"/>
        <pc:sldMkLst>
          <pc:docMk/>
          <pc:sldMk cId="410654669" sldId="262"/>
        </pc:sldMkLst>
      </pc:sldChg>
      <pc:sldChg chg="modSp new mod">
        <pc:chgData name="John Posey" userId="900d601d6abecc7e" providerId="LiveId" clId="{44DB246B-24AA-44B4-AD77-7F1AC8B1FCCB}" dt="2020-12-22T14:31:15.882" v="399" actId="20577"/>
        <pc:sldMkLst>
          <pc:docMk/>
          <pc:sldMk cId="271778031" sldId="263"/>
        </pc:sldMkLst>
        <pc:spChg chg="mod">
          <ac:chgData name="John Posey" userId="900d601d6abecc7e" providerId="LiveId" clId="{44DB246B-24AA-44B4-AD77-7F1AC8B1FCCB}" dt="2020-12-22T14:30:37.089" v="369" actId="20577"/>
          <ac:spMkLst>
            <pc:docMk/>
            <pc:sldMk cId="271778031" sldId="263"/>
            <ac:spMk id="2" creationId="{D5DA0583-2E51-4B5C-A4E9-58FE1CC325C6}"/>
          </ac:spMkLst>
        </pc:spChg>
        <pc:spChg chg="mod">
          <ac:chgData name="John Posey" userId="900d601d6abecc7e" providerId="LiveId" clId="{44DB246B-24AA-44B4-AD77-7F1AC8B1FCCB}" dt="2020-12-22T14:31:15.882" v="399" actId="20577"/>
          <ac:spMkLst>
            <pc:docMk/>
            <pc:sldMk cId="271778031" sldId="263"/>
            <ac:spMk id="3" creationId="{7C26A20D-6199-46A4-92C6-34269EC085C8}"/>
          </ac:spMkLst>
        </pc:spChg>
      </pc:sldChg>
      <pc:sldChg chg="new">
        <pc:chgData name="John Posey" userId="900d601d6abecc7e" providerId="LiveId" clId="{44DB246B-24AA-44B4-AD77-7F1AC8B1FCCB}" dt="2020-12-22T14:31:23.061" v="400" actId="680"/>
        <pc:sldMkLst>
          <pc:docMk/>
          <pc:sldMk cId="677541240" sldId="264"/>
        </pc:sldMkLst>
      </pc:sldChg>
      <pc:sldChg chg="modSp new mod">
        <pc:chgData name="John Posey" userId="900d601d6abecc7e" providerId="LiveId" clId="{44DB246B-24AA-44B4-AD77-7F1AC8B1FCCB}" dt="2020-12-22T14:44:30.855" v="904" actId="20577"/>
        <pc:sldMkLst>
          <pc:docMk/>
          <pc:sldMk cId="104175052" sldId="265"/>
        </pc:sldMkLst>
        <pc:spChg chg="mod">
          <ac:chgData name="John Posey" userId="900d601d6abecc7e" providerId="LiveId" clId="{44DB246B-24AA-44B4-AD77-7F1AC8B1FCCB}" dt="2020-12-22T14:32:17.659" v="447" actId="255"/>
          <ac:spMkLst>
            <pc:docMk/>
            <pc:sldMk cId="104175052" sldId="265"/>
            <ac:spMk id="2" creationId="{84FCE663-D605-4379-BA6A-29520D169F67}"/>
          </ac:spMkLst>
        </pc:spChg>
        <pc:spChg chg="mod">
          <ac:chgData name="John Posey" userId="900d601d6abecc7e" providerId="LiveId" clId="{44DB246B-24AA-44B4-AD77-7F1AC8B1FCCB}" dt="2020-12-22T14:44:30.855" v="904" actId="20577"/>
          <ac:spMkLst>
            <pc:docMk/>
            <pc:sldMk cId="104175052" sldId="265"/>
            <ac:spMk id="3" creationId="{10947587-B943-4242-8A72-95661CBF4B0F}"/>
          </ac:spMkLst>
        </pc:spChg>
      </pc:sldChg>
      <pc:sldChg chg="new">
        <pc:chgData name="John Posey" userId="900d601d6abecc7e" providerId="LiveId" clId="{44DB246B-24AA-44B4-AD77-7F1AC8B1FCCB}" dt="2020-12-22T14:32:27.093" v="448" actId="680"/>
        <pc:sldMkLst>
          <pc:docMk/>
          <pc:sldMk cId="3894978316" sldId="266"/>
        </pc:sldMkLst>
      </pc:sldChg>
      <pc:sldChg chg="modSp new mod">
        <pc:chgData name="John Posey" userId="900d601d6abecc7e" providerId="LiveId" clId="{44DB246B-24AA-44B4-AD77-7F1AC8B1FCCB}" dt="2020-12-22T14:33:47.334" v="568" actId="1076"/>
        <pc:sldMkLst>
          <pc:docMk/>
          <pc:sldMk cId="482516351" sldId="267"/>
        </pc:sldMkLst>
        <pc:spChg chg="mod">
          <ac:chgData name="John Posey" userId="900d601d6abecc7e" providerId="LiveId" clId="{44DB246B-24AA-44B4-AD77-7F1AC8B1FCCB}" dt="2020-12-22T14:33:24.449" v="520" actId="1076"/>
          <ac:spMkLst>
            <pc:docMk/>
            <pc:sldMk cId="482516351" sldId="267"/>
            <ac:spMk id="2" creationId="{31214DA0-979D-4DAD-B11B-43AB653A3600}"/>
          </ac:spMkLst>
        </pc:spChg>
        <pc:spChg chg="mod">
          <ac:chgData name="John Posey" userId="900d601d6abecc7e" providerId="LiveId" clId="{44DB246B-24AA-44B4-AD77-7F1AC8B1FCCB}" dt="2020-12-22T14:33:47.334" v="568" actId="1076"/>
          <ac:spMkLst>
            <pc:docMk/>
            <pc:sldMk cId="482516351" sldId="267"/>
            <ac:spMk id="3" creationId="{D6B3DF44-AB42-40B6-9E06-4FF034A9C598}"/>
          </ac:spMkLst>
        </pc:spChg>
      </pc:sldChg>
      <pc:sldChg chg="new">
        <pc:chgData name="John Posey" userId="900d601d6abecc7e" providerId="LiveId" clId="{44DB246B-24AA-44B4-AD77-7F1AC8B1FCCB}" dt="2020-12-22T14:33:51.648" v="569" actId="680"/>
        <pc:sldMkLst>
          <pc:docMk/>
          <pc:sldMk cId="4192566195" sldId="268"/>
        </pc:sldMkLst>
      </pc:sldChg>
      <pc:sldChg chg="addSp modSp new mod modClrScheme chgLayout">
        <pc:chgData name="John Posey" userId="900d601d6abecc7e" providerId="LiveId" clId="{44DB246B-24AA-44B4-AD77-7F1AC8B1FCCB}" dt="2020-12-22T14:35:38.172" v="647" actId="122"/>
        <pc:sldMkLst>
          <pc:docMk/>
          <pc:sldMk cId="2304370019" sldId="269"/>
        </pc:sldMkLst>
        <pc:spChg chg="add mod">
          <ac:chgData name="John Posey" userId="900d601d6abecc7e" providerId="LiveId" clId="{44DB246B-24AA-44B4-AD77-7F1AC8B1FCCB}" dt="2020-12-22T14:35:10.346" v="582" actId="20577"/>
          <ac:spMkLst>
            <pc:docMk/>
            <pc:sldMk cId="2304370019" sldId="269"/>
            <ac:spMk id="2" creationId="{FF2BDB61-C4C4-4AA6-A63A-D634997341C0}"/>
          </ac:spMkLst>
        </pc:spChg>
        <pc:spChg chg="add mod">
          <ac:chgData name="John Posey" userId="900d601d6abecc7e" providerId="LiveId" clId="{44DB246B-24AA-44B4-AD77-7F1AC8B1FCCB}" dt="2020-12-22T14:34:56.577" v="571" actId="700"/>
          <ac:spMkLst>
            <pc:docMk/>
            <pc:sldMk cId="2304370019" sldId="269"/>
            <ac:spMk id="3" creationId="{542FEE24-5766-4EC0-BED4-F61DD044AB88}"/>
          </ac:spMkLst>
        </pc:spChg>
        <pc:spChg chg="add mod">
          <ac:chgData name="John Posey" userId="900d601d6abecc7e" providerId="LiveId" clId="{44DB246B-24AA-44B4-AD77-7F1AC8B1FCCB}" dt="2020-12-22T14:35:38.172" v="647" actId="122"/>
          <ac:spMkLst>
            <pc:docMk/>
            <pc:sldMk cId="2304370019" sldId="269"/>
            <ac:spMk id="4" creationId="{58F08341-D3E6-47BF-B6B2-E7C5B7068D6D}"/>
          </ac:spMkLst>
        </pc:spChg>
      </pc:sldChg>
      <pc:sldChg chg="new">
        <pc:chgData name="John Posey" userId="900d601d6abecc7e" providerId="LiveId" clId="{44DB246B-24AA-44B4-AD77-7F1AC8B1FCCB}" dt="2020-12-22T14:35:44.387" v="648" actId="680"/>
        <pc:sldMkLst>
          <pc:docMk/>
          <pc:sldMk cId="3337276833" sldId="270"/>
        </pc:sldMkLst>
      </pc:sldChg>
      <pc:sldChg chg="modSp new mod">
        <pc:chgData name="John Posey" userId="900d601d6abecc7e" providerId="LiveId" clId="{44DB246B-24AA-44B4-AD77-7F1AC8B1FCCB}" dt="2020-12-22T14:36:30.413" v="782" actId="20577"/>
        <pc:sldMkLst>
          <pc:docMk/>
          <pc:sldMk cId="2038164770" sldId="271"/>
        </pc:sldMkLst>
        <pc:spChg chg="mod">
          <ac:chgData name="John Posey" userId="900d601d6abecc7e" providerId="LiveId" clId="{44DB246B-24AA-44B4-AD77-7F1AC8B1FCCB}" dt="2020-12-22T14:36:01.976" v="662" actId="122"/>
          <ac:spMkLst>
            <pc:docMk/>
            <pc:sldMk cId="2038164770" sldId="271"/>
            <ac:spMk id="2" creationId="{3F0E2E6B-4807-455A-A853-852AC408E8BA}"/>
          </ac:spMkLst>
        </pc:spChg>
        <pc:spChg chg="mod">
          <ac:chgData name="John Posey" userId="900d601d6abecc7e" providerId="LiveId" clId="{44DB246B-24AA-44B4-AD77-7F1AC8B1FCCB}" dt="2020-12-22T14:36:30.413" v="782" actId="20577"/>
          <ac:spMkLst>
            <pc:docMk/>
            <pc:sldMk cId="2038164770" sldId="271"/>
            <ac:spMk id="4" creationId="{EA5AE837-7D30-49A5-B588-7ACF05C27F3A}"/>
          </ac:spMkLst>
        </pc:spChg>
      </pc:sldChg>
      <pc:sldChg chg="new">
        <pc:chgData name="John Posey" userId="900d601d6abecc7e" providerId="LiveId" clId="{44DB246B-24AA-44B4-AD77-7F1AC8B1FCCB}" dt="2020-12-22T14:36:36.714" v="783" actId="680"/>
        <pc:sldMkLst>
          <pc:docMk/>
          <pc:sldMk cId="1800743174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Alzheimer’s Disease Trends in the United States and Tennessee from 1999-2018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526280"/>
            <a:ext cx="8791575" cy="1676400"/>
          </a:xfrm>
        </p:spPr>
        <p:txBody>
          <a:bodyPr>
            <a:normAutofit/>
          </a:bodyPr>
          <a:lstStyle/>
          <a:p>
            <a:r>
              <a:rPr lang="en-US" sz="1800" dirty="0"/>
              <a:t>Capstone Project for Nashville Software School Data Analytics Cohort 2</a:t>
            </a:r>
          </a:p>
          <a:p>
            <a:r>
              <a:rPr lang="en-US" dirty="0"/>
              <a:t>John Posey</a:t>
            </a:r>
          </a:p>
          <a:p>
            <a:r>
              <a:rPr lang="en-US" dirty="0"/>
              <a:t>Data Analyst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E663-D605-4379-BA6A-29520D16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893485"/>
            <a:ext cx="9906000" cy="153551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Caregiving trends and overall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7587-B943-4242-8A72-95661CBF4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97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DA0-979D-4DAD-B11B-43AB653A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366836"/>
            <a:ext cx="9906000" cy="1374776"/>
          </a:xfrm>
        </p:spPr>
        <p:txBody>
          <a:bodyPr/>
          <a:lstStyle/>
          <a:p>
            <a:pPr algn="ctr"/>
            <a:r>
              <a:rPr lang="en-US" dirty="0"/>
              <a:t>What to do if someone you love has Alzheimer’s Disease?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3DF44-AB42-40B6-9E06-4FF034A9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4116388"/>
            <a:ext cx="9906000" cy="1374776"/>
          </a:xfrm>
        </p:spPr>
        <p:txBody>
          <a:bodyPr/>
          <a:lstStyle/>
          <a:p>
            <a:pPr algn="ctr"/>
            <a:r>
              <a:rPr lang="en-US" dirty="0"/>
              <a:t>A short guide for Family and friends</a:t>
            </a:r>
          </a:p>
        </p:txBody>
      </p:sp>
    </p:spTree>
    <p:extLst>
      <p:ext uri="{BB962C8B-B14F-4D97-AF65-F5344CB8AC3E}">
        <p14:creationId xmlns:p14="http://schemas.microsoft.com/office/powerpoint/2010/main" val="48251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56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DB61-C4C4-4AA6-A63A-D6349973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FEE24-5766-4EC0-BED4-F61DD044A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08341-D3E6-47BF-B6B2-E7C5B7068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Links to various organizations and programs for help. </a:t>
            </a:r>
          </a:p>
        </p:txBody>
      </p:sp>
    </p:spTree>
    <p:extLst>
      <p:ext uri="{BB962C8B-B14F-4D97-AF65-F5344CB8AC3E}">
        <p14:creationId xmlns:p14="http://schemas.microsoft.com/office/powerpoint/2010/main" val="230437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276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2E6B-4807-455A-A853-852AC408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4CC6-F185-41F5-91C5-66A0C480A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AE837-7D30-49A5-B588-7ACF05C27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I would like to give credit to the following resources for the data that I used for this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2038164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74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091F-8AB9-456F-9FA0-CC4CCB43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491" y="1417318"/>
            <a:ext cx="9906000" cy="137477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Alzheimer’s Disease pathology and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81FF3-857C-4F3E-AEB2-0B784534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4065907"/>
            <a:ext cx="9906000" cy="16758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What Alzheimer’s Disease is? </a:t>
            </a:r>
          </a:p>
          <a:p>
            <a:pPr algn="ctr"/>
            <a:r>
              <a:rPr lang="en-US" sz="2000" dirty="0"/>
              <a:t>how it affects those diagnosed?</a:t>
            </a:r>
          </a:p>
          <a:p>
            <a:pPr algn="ctr"/>
            <a:r>
              <a:rPr lang="en-US" sz="2000" dirty="0"/>
              <a:t> how does the prolonged nature of the disease affect the healthcare system?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909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1D40-ADDC-4B27-A24F-AD2748D8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71FA-A1A5-4B94-B32F-F989AB4DF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2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7AA9-88DF-4C54-B416-DC79F210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835525"/>
            <a:ext cx="9906000" cy="2593475"/>
          </a:xfrm>
        </p:spPr>
        <p:txBody>
          <a:bodyPr/>
          <a:lstStyle/>
          <a:p>
            <a:pPr algn="ctr"/>
            <a:r>
              <a:rPr lang="en-US" dirty="0"/>
              <a:t>Alzheimer’s Disease, Brain Function, and Cognitive Decline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F14F7-EE4F-4357-BDC6-37920F084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Ad’s effect on brain function and the resulting cognitive decline. </a:t>
            </a:r>
          </a:p>
        </p:txBody>
      </p:sp>
    </p:spTree>
    <p:extLst>
      <p:ext uri="{BB962C8B-B14F-4D97-AF65-F5344CB8AC3E}">
        <p14:creationId xmlns:p14="http://schemas.microsoft.com/office/powerpoint/2010/main" val="209699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801A83-D78D-4612-86F3-4F338CF6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7A5D67-D132-4177-B080-3569D7F5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AFADC2-3947-4D89-BCB5-DAA69F52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11142"/>
            <a:ext cx="9906000" cy="1917070"/>
          </a:xfrm>
        </p:spPr>
        <p:txBody>
          <a:bodyPr/>
          <a:lstStyle/>
          <a:p>
            <a:pPr algn="ctr"/>
            <a:r>
              <a:rPr lang="en-US" dirty="0"/>
              <a:t>Overall Trend in the United States </a:t>
            </a:r>
            <a:br>
              <a:rPr lang="en-US" dirty="0"/>
            </a:br>
            <a:r>
              <a:rPr lang="en-US" dirty="0"/>
              <a:t>1999-2018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B5A47-43E9-48A1-9DF7-DFDEB4FC4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Overall trend in AD–related deaths in the United States between 1999-2018.  </a:t>
            </a:r>
          </a:p>
        </p:txBody>
      </p:sp>
    </p:spTree>
    <p:extLst>
      <p:ext uri="{BB962C8B-B14F-4D97-AF65-F5344CB8AC3E}">
        <p14:creationId xmlns:p14="http://schemas.microsoft.com/office/powerpoint/2010/main" val="280910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5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0583-2E51-4B5C-A4E9-58FE1CC3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92926"/>
            <a:ext cx="9906000" cy="2275952"/>
          </a:xfrm>
        </p:spPr>
        <p:txBody>
          <a:bodyPr/>
          <a:lstStyle/>
          <a:p>
            <a:pPr algn="ctr"/>
            <a:r>
              <a:rPr lang="en-US" dirty="0"/>
              <a:t>Overall Trend in Tennessee </a:t>
            </a:r>
            <a:br>
              <a:rPr lang="en-US" dirty="0"/>
            </a:br>
            <a:r>
              <a:rPr lang="en-US" dirty="0"/>
              <a:t>1999-2018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A20D-6199-46A4-92C6-34269EC08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Overall trend in AD–related deaths in </a:t>
            </a:r>
            <a:r>
              <a:rPr lang="en-US" dirty="0" err="1"/>
              <a:t>TEnnessee</a:t>
            </a:r>
            <a:r>
              <a:rPr lang="en-US" dirty="0"/>
              <a:t> between 1999-2018. 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8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541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tf00001226_wac</Template>
  <TotalTime>106</TotalTime>
  <Words>172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 Alzheimer’s Disease Trends in the United States and Tennessee from 1999-2018</vt:lpstr>
      <vt:lpstr>Alzheimer’s Disease pathology and presentation</vt:lpstr>
      <vt:lpstr>PowerPoint Presentation</vt:lpstr>
      <vt:lpstr>Alzheimer’s Disease, Brain Function, and Cognitive Decline</vt:lpstr>
      <vt:lpstr>PowerPoint Presentation</vt:lpstr>
      <vt:lpstr>Overall Trend in the United States  1999-2018 </vt:lpstr>
      <vt:lpstr>PowerPoint Presentation</vt:lpstr>
      <vt:lpstr>Overall Trend in Tennessee  1999-2018 </vt:lpstr>
      <vt:lpstr>PowerPoint Presentation</vt:lpstr>
      <vt:lpstr>Caregiving trends and overall statistics</vt:lpstr>
      <vt:lpstr>PowerPoint Presentation</vt:lpstr>
      <vt:lpstr>What to do if someone you love has Alzheimer’s Disease? </vt:lpstr>
      <vt:lpstr>PowerPoint Presentation</vt:lpstr>
      <vt:lpstr>Resources</vt:lpstr>
      <vt:lpstr>PowerPoint Presentation</vt:lpstr>
      <vt:lpstr>Bibliography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Alzheimer’s Disease Trends in the United States and Tennessee from 1999-2018</dc:title>
  <dc:creator>John Posey</dc:creator>
  <cp:lastModifiedBy>John Posey</cp:lastModifiedBy>
  <cp:revision>2</cp:revision>
  <dcterms:created xsi:type="dcterms:W3CDTF">2020-12-18T15:54:14Z</dcterms:created>
  <dcterms:modified xsi:type="dcterms:W3CDTF">2020-12-22T14:46:54Z</dcterms:modified>
</cp:coreProperties>
</file>