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5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Brain" id="{4D9B4B01-485C-4E66-A0E5-8C1647E14BD0}">
          <p14:sldIdLst>
            <p14:sldId id="259"/>
            <p14:sldId id="273"/>
            <p14:sldId id="274"/>
            <p14:sldId id="275"/>
          </p14:sldIdLst>
        </p14:section>
        <p14:section name="Neurons" id="{6B295680-E077-4E6D-ADC7-2E7269256DB4}">
          <p14:sldIdLst>
            <p14:sldId id="276"/>
          </p14:sldIdLst>
        </p14:section>
        <p14:section name="The Cortex" id="{5B0ACD25-DB77-4B5A-9327-2998068FC1D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LZ Pathology" id="{151764E9-CC3F-447E-B7CC-CD74DF9AE284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AD36-F3ED-47C2-8988-936505E0428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7EDA-21CA-4B1A-81CE-F8644499F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7EDA-21CA-4B1A-81CE-F8644499F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Smells</a:t>
            </a:r>
            <a:endParaRPr lang="en-US" sz="4000" dirty="0"/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813" r="-2" b="34670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FBD5F-2391-4D09-9219-D700C7BE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02" y="2213322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Thoughts, Problem Solving And Planning</a:t>
            </a:r>
            <a:endParaRPr lang="en-US" dirty="0"/>
          </a:p>
        </p:txBody>
      </p:sp>
      <p:sp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6C3E-E1DC-4707-BBF1-B7D67A4B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967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Forming &amp; Storing Memories</a:t>
            </a:r>
            <a:endParaRPr lang="en-US" sz="4000" dirty="0"/>
          </a:p>
        </p:txBody>
      </p:sp>
      <p:sp>
        <p:nvSpPr>
          <p:cNvPr id="38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982" r="-2" b="3150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B16B-75B5-4AA7-A00C-78862F56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219547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Controlling Voluntary Movement</a:t>
            </a:r>
            <a:endParaRPr lang="en-US" sz="4000" dirty="0"/>
          </a:p>
        </p:txBody>
      </p:sp>
      <p:sp>
        <p:nvSpPr>
          <p:cNvPr id="312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E256-304C-4089-A0C7-0C9EE05F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FE2A-3BAE-4A39-A7AA-766069C0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574D-7125-4295-BA4C-449998D2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Power BI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663-D605-4379-BA6A-29520D16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93485"/>
            <a:ext cx="9906000" cy="15355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Caregiving trends and overall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87-B943-4242-8A72-95661CBF4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915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457C9-697A-4BB5-99C2-1020CAE7DBA3}"/>
              </a:ext>
            </a:extLst>
          </p:cNvPr>
          <p:cNvSpPr txBox="1"/>
          <p:nvPr/>
        </p:nvSpPr>
        <p:spPr>
          <a:xfrm>
            <a:off x="6766898" y="5273898"/>
            <a:ext cx="4312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1B5E-A14D-486C-8614-6F6307328314}"/>
              </a:ext>
            </a:extLst>
          </p:cNvPr>
          <p:cNvSpPr txBox="1"/>
          <p:nvPr/>
        </p:nvSpPr>
        <p:spPr>
          <a:xfrm>
            <a:off x="6764131" y="5276176"/>
            <a:ext cx="4458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3815" y="1611313"/>
            <a:ext cx="4747087" cy="31496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brain stem</a:t>
            </a:r>
            <a:r>
              <a:rPr lang="en-US" sz="24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3439-04D6-4565-9128-A072DAF72082}"/>
              </a:ext>
            </a:extLst>
          </p:cNvPr>
          <p:cNvSpPr txBox="1"/>
          <p:nvPr/>
        </p:nvSpPr>
        <p:spPr>
          <a:xfrm>
            <a:off x="6712829" y="5274688"/>
            <a:ext cx="459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45-8A8D-4178-9097-794C48B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7CF-69FC-4207-8229-7C231710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Neurons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ACF81A-8AA9-483F-A81B-4F280973F0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391" b="1739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A483-4E8D-4EC1-85AC-CC11C1EC479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An adult brain contains about 100 billion nerve cells.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B1C-54C6-43AA-8B20-F2337D6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89C19-99E3-4C28-8B76-DF3BCFC86F70}"/>
              </a:ext>
            </a:extLst>
          </p:cNvPr>
          <p:cNvPicPr>
            <a:picLocks noGrp="1"/>
          </p:cNvPicPr>
          <p:nvPr>
            <p:ph type="pic" idx="21"/>
          </p:nvPr>
        </p:nvPicPr>
        <p:blipFill rotWithShape="1">
          <a:blip r:embed="rId3"/>
          <a:srcRect l="439" r="439"/>
          <a:stretch/>
        </p:blipFill>
        <p:spPr>
          <a:xfrm>
            <a:off x="4495077" y="2697597"/>
            <a:ext cx="3262918" cy="1554480"/>
          </a:xfr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4CD70-0758-442B-A927-0FAD2C6C3F6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Branches connect the nerve cells at more than 100 trillion points. Scientists call this dense, branching network a "neuron forest."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B14A43-201F-45CB-AC31-FCE57043A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p:pic>
        <p:nvPicPr>
          <p:cNvPr id="18" name="Picture Placeholder 17" descr="A picture containing light&#10;&#10;Description automatically generated">
            <a:extLst>
              <a:ext uri="{FF2B5EF4-FFF2-40B4-BE49-F238E27FC236}">
                <a16:creationId xmlns:a16="http://schemas.microsoft.com/office/drawing/2014/main" id="{C24FA77C-1723-4B4E-9C98-66CF6D52655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980" b="980"/>
          <a:stretch/>
        </p:blipFill>
        <p:spPr>
          <a:xfrm>
            <a:off x="7852442" y="2666998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7BD3-737C-4D73-80A6-1EA9F8D6E83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Signals traveling through the neuron forest form the basis of memories, thoughts, and feelings.</a:t>
            </a:r>
          </a:p>
        </p:txBody>
      </p:sp>
    </p:spTree>
    <p:extLst>
      <p:ext uri="{BB962C8B-B14F-4D97-AF65-F5344CB8AC3E}">
        <p14:creationId xmlns:p14="http://schemas.microsoft.com/office/powerpoint/2010/main" val="14342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29" y="2456878"/>
            <a:ext cx="3745042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Interpret Sensations From Your Body</a:t>
            </a:r>
            <a:endParaRPr lang="en-US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F2D9E9-EC52-48CB-80E7-7E53735B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118" y="2226913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Sights</a:t>
            </a:r>
            <a:endParaRPr lang="en-US" sz="4000" dirty="0"/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F68A3-BB89-481A-9EDC-01B496F9B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22" y="2456878"/>
            <a:ext cx="3489569" cy="23966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Processing Sounds</a:t>
            </a:r>
            <a:endParaRPr lang="en-US" sz="4000" dirty="0"/>
          </a:p>
        </p:txBody>
      </p:sp>
      <p:sp>
        <p:nvSpPr>
          <p:cNvPr id="23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5560-B1E0-48C4-B986-5CF8B1E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407</Words>
  <Application>Microsoft Office PowerPoint</Application>
  <PresentationFormat>Widescreen</PresentationFormat>
  <Paragraphs>49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Circuit</vt:lpstr>
      <vt:lpstr> Alzheimer’s Disease Trends in the United States and Tennessee from 1999-2018</vt:lpstr>
      <vt:lpstr>How does your Brain work? </vt:lpstr>
      <vt:lpstr>Parts of the Brain</vt:lpstr>
      <vt:lpstr>Parts of the Brain</vt:lpstr>
      <vt:lpstr>Parts of the Brain</vt:lpstr>
      <vt:lpstr>Neurons</vt:lpstr>
      <vt:lpstr>Interpret Sensations From Your Body</vt:lpstr>
      <vt:lpstr>Processing Sights</vt:lpstr>
      <vt:lpstr>Processing Sounds</vt:lpstr>
      <vt:lpstr>Processing Smells</vt:lpstr>
      <vt:lpstr>Thoughts, Problem Solving And Planning</vt:lpstr>
      <vt:lpstr>Forming &amp; Storing Memories</vt:lpstr>
      <vt:lpstr>Controlling Voluntary Movement</vt:lpstr>
      <vt:lpstr>Alzheimer’s Disease pathology and presentation</vt:lpstr>
      <vt:lpstr>Alzheimer’s Disease, Brain Function, and Cognitive Decline</vt:lpstr>
      <vt:lpstr>PowerPoint Presentation</vt:lpstr>
      <vt:lpstr>Overall Trend in the United States  1999-2018 </vt:lpstr>
      <vt:lpstr>Power Bi Presentation</vt:lpstr>
      <vt:lpstr>Overall Trend in Tennessee  1999-2018 </vt:lpstr>
      <vt:lpstr>Power BI Presentation</vt:lpstr>
      <vt:lpstr>Caregiving trends and overall statistics</vt:lpstr>
      <vt:lpstr>PowerPoint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7</cp:revision>
  <dcterms:created xsi:type="dcterms:W3CDTF">2020-12-26T22:16:49Z</dcterms:created>
  <dcterms:modified xsi:type="dcterms:W3CDTF">2020-12-27T22:20:24Z</dcterms:modified>
</cp:coreProperties>
</file>