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18" r:id="rId2"/>
    <p:sldId id="440" r:id="rId3"/>
    <p:sldId id="439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414141"/>
    <a:srgbClr val="3B3B3B"/>
    <a:srgbClr val="C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1506" y="-24"/>
      </p:cViewPr>
      <p:guideLst>
        <p:guide orient="horz" pos="2160"/>
        <p:guide pos="28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C1F99F4-A497-46E7-AD37-A56DEFB6BC93}" type="datetimeFigureOut">
              <a:rPr lang="zh-CN" altLang="en-US"/>
              <a:t>2022-04-29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B4AD72-4140-400A-A0FB-C1DBEDD7754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763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B855F-155A-455E-9116-4779A0E557F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64ACC-22C3-4314-91DD-40502EF6FDA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C53B2-80D6-45DF-A479-09446EF81CC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854075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4800" y="4000500"/>
            <a:ext cx="854075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C3316-EC17-4981-9B62-A380638D10E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32775" cy="9144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676400"/>
            <a:ext cx="8540750" cy="4191000"/>
          </a:xfrm>
        </p:spPr>
        <p:txBody>
          <a:bodyPr/>
          <a:lstStyle>
            <a:lvl1pPr marL="342900" indent="-342900">
              <a:buClr>
                <a:schemeClr val="tx2"/>
              </a:buClr>
              <a:buSzPct val="100000"/>
              <a:buFont typeface="Wingdings" panose="05000000000000000000" pitchFamily="2" charset="2"/>
              <a:buChar char="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C0534-9DDA-4AC0-ACBF-169F4C0DD49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56712-9AC9-408F-A46D-8908045F9B5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6A132-34AD-46F8-9A75-AAE49928E2A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D7A60-9B79-445A-93C1-47506FF810F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E75F2-6514-4DE4-B818-204D9425268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0E7A3-165C-40A3-9E52-FF36BCE7C2B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B7B4C-B8CE-41CC-8D36-BE9E450BAD9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45F09-76F0-4821-AFA6-624D20BF337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6885896F-83FC-4649-9CA3-C7F1E6DC751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61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1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61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1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61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1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61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1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61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1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期中考试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0065" y="260350"/>
            <a:ext cx="5457825" cy="1601470"/>
          </a:xfrm>
        </p:spPr>
        <p:txBody>
          <a:bodyPr/>
          <a:lstStyle/>
          <a:p>
            <a:r>
              <a:rPr lang="zh-CN" altLang="en-US" sz="1200" dirty="0" smtClean="0"/>
              <a:t>完成如图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的个人简介网页，网页中的字体可参考图中所示；</a:t>
            </a:r>
          </a:p>
          <a:p>
            <a:r>
              <a:rPr lang="zh-CN" altLang="en-US" sz="1200" dirty="0" smtClean="0"/>
              <a:t>浏览器缩小后如图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所示；</a:t>
            </a:r>
          </a:p>
          <a:p>
            <a:r>
              <a:rPr lang="zh-CN" altLang="en-US" sz="1200" dirty="0" smtClean="0"/>
              <a:t>网页中的姓名、班级、学号需要是个人的正确信息，其他文字信息可以自由修改</a:t>
            </a:r>
          </a:p>
          <a:p>
            <a:r>
              <a:rPr lang="zh-CN" altLang="en-US" sz="1200" dirty="0" smtClean="0"/>
              <a:t>网页的布局可自由选用</a:t>
            </a:r>
            <a:r>
              <a:rPr lang="en-US" altLang="zh-CN" sz="1200" dirty="0" smtClean="0"/>
              <a:t>float</a:t>
            </a:r>
            <a:r>
              <a:rPr lang="zh-CN" altLang="en-US" sz="1200" dirty="0" smtClean="0"/>
              <a:t>或弹性盒模型</a:t>
            </a:r>
          </a:p>
          <a:p>
            <a:r>
              <a:rPr lang="zh-CN" altLang="en-US" sz="1200" dirty="0" smtClean="0"/>
              <a:t>网页中图片可自由选择，但必须放置到</a:t>
            </a:r>
            <a:r>
              <a:rPr lang="en-US" altLang="zh-CN" sz="1200" dirty="0" smtClean="0"/>
              <a:t>img</a:t>
            </a:r>
            <a:r>
              <a:rPr lang="zh-CN" altLang="en-US" sz="1200" dirty="0" smtClean="0"/>
              <a:t>文件夹中</a:t>
            </a:r>
          </a:p>
          <a:p>
            <a:r>
              <a:rPr lang="zh-CN" altLang="en-US" sz="1200" dirty="0" smtClean="0"/>
              <a:t>作品上交时将整个网站文件夹名改成自己的学号姓名，如</a:t>
            </a:r>
            <a:r>
              <a:rPr lang="en-US" altLang="zh-CN" sz="1200" dirty="0" smtClean="0"/>
              <a:t>“20201010110</a:t>
            </a:r>
            <a:r>
              <a:rPr lang="zh-CN" altLang="en-US" sz="1200" dirty="0" smtClean="0"/>
              <a:t>张三</a:t>
            </a:r>
            <a:r>
              <a:rPr lang="en-US" altLang="zh-CN" sz="1200" dirty="0" smtClean="0"/>
              <a:t>”</a:t>
            </a:r>
            <a:r>
              <a:rPr lang="zh-CN" altLang="en-US" sz="1200" dirty="0" smtClean="0"/>
              <a:t>，在电脑上直接提交文件夹，不要压缩不要压缩不要压缩！</a:t>
            </a:r>
          </a:p>
        </p:txBody>
      </p:sp>
      <p:graphicFrame>
        <p:nvGraphicFramePr>
          <p:cNvPr id="7" name="对象 6"/>
          <p:cNvGraphicFramePr/>
          <p:nvPr/>
        </p:nvGraphicFramePr>
        <p:xfrm>
          <a:off x="251460" y="1988820"/>
          <a:ext cx="8695690" cy="458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5307330" imgH="8971280" progId="">
                  <p:embed/>
                </p:oleObj>
              </mc:Choice>
              <mc:Fallback>
                <p:oleObj r:id="rId3" imgW="5307330" imgH="8971280" progId="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" y="1988820"/>
                        <a:ext cx="8695690" cy="4588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236460" y="5661025"/>
            <a:ext cx="563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36010" y="116205"/>
            <a:ext cx="3592830" cy="64916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08215" y="5876925"/>
            <a:ext cx="563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2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评分标准：总分</a:t>
            </a:r>
            <a:r>
              <a:rPr lang="en-US" altLang="zh-CN"/>
              <a:t>100</a:t>
            </a:r>
            <a:r>
              <a:rPr lang="zh-CN" altLang="en-US"/>
              <a:t>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总体布局：</a:t>
            </a:r>
            <a:r>
              <a:rPr lang="en-US" altLang="zh-CN" dirty="0">
                <a:sym typeface="+mn-ea"/>
              </a:rPr>
              <a:t>30</a:t>
            </a:r>
            <a:r>
              <a:rPr lang="zh-CN" altLang="en-US" dirty="0">
                <a:sym typeface="+mn-ea"/>
              </a:rPr>
              <a:t>分</a:t>
            </a:r>
            <a:endParaRPr lang="en-US" altLang="zh-CN" dirty="0"/>
          </a:p>
          <a:p>
            <a:r>
              <a:rPr lang="en-US" altLang="zh-CN" dirty="0"/>
              <a:t>banner</a:t>
            </a:r>
            <a:r>
              <a:rPr lang="zh-CN" altLang="en-US" dirty="0"/>
              <a:t>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</a:t>
            </a:r>
          </a:p>
          <a:p>
            <a:r>
              <a:rPr lang="zh-CN" altLang="en-US" dirty="0" smtClean="0"/>
              <a:t>个人简介文字，</a:t>
            </a:r>
            <a:r>
              <a:rPr lang="en-US" altLang="zh-CN" dirty="0" smtClean="0"/>
              <a:t>25</a:t>
            </a:r>
            <a:r>
              <a:rPr lang="zh-CN" altLang="en-US" dirty="0" smtClean="0"/>
              <a:t>分</a:t>
            </a:r>
          </a:p>
          <a:p>
            <a:r>
              <a:rPr lang="zh-CN" altLang="en-US" dirty="0" smtClean="0"/>
              <a:t>头像</a:t>
            </a:r>
            <a:r>
              <a:rPr lang="zh-CN" altLang="en-US" dirty="0"/>
              <a:t>图片，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</a:t>
            </a:r>
            <a:endParaRPr lang="zh-CN" altLang="en-US" dirty="0"/>
          </a:p>
          <a:p>
            <a:r>
              <a:rPr lang="zh-CN" altLang="en-US" dirty="0"/>
              <a:t>学习经历：</a:t>
            </a:r>
            <a:r>
              <a:rPr lang="en-US" altLang="zh-CN" dirty="0" smtClean="0"/>
              <a:t>25</a:t>
            </a:r>
            <a:r>
              <a:rPr lang="zh-CN" altLang="en-US" dirty="0" smtClean="0"/>
              <a:t>分</a:t>
            </a:r>
            <a:endParaRPr lang="zh-CN" altLang="en-US" dirty="0"/>
          </a:p>
          <a:p>
            <a:r>
              <a:rPr lang="zh-CN" altLang="en-US" dirty="0"/>
              <a:t>个人作品：</a:t>
            </a:r>
            <a:r>
              <a:rPr lang="en-US" altLang="zh-CN" smtClean="0"/>
              <a:t>25</a:t>
            </a:r>
            <a:r>
              <a:rPr lang="zh-CN" altLang="en-US" smtClean="0"/>
              <a:t>分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600,&quot;width&quot;:3653}"/>
</p:tagLst>
</file>

<file path=ppt/theme/theme1.xml><?xml version="1.0" encoding="utf-8"?>
<a:theme xmlns:a="http://schemas.openxmlformats.org/drawingml/2006/main" name="古瓶荷花">
  <a:themeElements>
    <a:clrScheme name="古瓶荷花 3">
      <a:dk1>
        <a:srgbClr val="000000"/>
      </a:dk1>
      <a:lt1>
        <a:srgbClr val="CCFFCC"/>
      </a:lt1>
      <a:dk2>
        <a:srgbClr val="E88A00"/>
      </a:dk2>
      <a:lt2>
        <a:srgbClr val="C0C0C0"/>
      </a:lt2>
      <a:accent1>
        <a:srgbClr val="CCECFF"/>
      </a:accent1>
      <a:accent2>
        <a:srgbClr val="336600"/>
      </a:accent2>
      <a:accent3>
        <a:srgbClr val="E2FFE2"/>
      </a:accent3>
      <a:accent4>
        <a:srgbClr val="000000"/>
      </a:accent4>
      <a:accent5>
        <a:srgbClr val="E2F4FF"/>
      </a:accent5>
      <a:accent6>
        <a:srgbClr val="2D5C00"/>
      </a:accent6>
      <a:hlink>
        <a:srgbClr val="3333CC"/>
      </a:hlink>
      <a:folHlink>
        <a:srgbClr val="3399FF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4</TotalTime>
  <Words>154</Words>
  <Application>Microsoft Office PowerPoint</Application>
  <PresentationFormat>全屏显示(4:3)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古瓶荷花</vt:lpstr>
      <vt:lpstr>期中考试</vt:lpstr>
      <vt:lpstr>PowerPoint 演示文稿</vt:lpstr>
      <vt:lpstr>评分标准：总分100分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</dc:creator>
  <cp:lastModifiedBy>XiaZaiMa.COM</cp:lastModifiedBy>
  <cp:revision>371</cp:revision>
  <cp:lastPrinted>2022-03-01T02:07:00Z</cp:lastPrinted>
  <dcterms:created xsi:type="dcterms:W3CDTF">2022-03-01T02:07:00Z</dcterms:created>
  <dcterms:modified xsi:type="dcterms:W3CDTF">2022-04-29T05:42:02Z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2052-11.1.0.11636</vt:lpwstr>
  </property>
  <property fmtid="{D5CDD505-2E9C-101B-9397-08002B2CF9AE}" pid="4" name="ICV">
    <vt:lpwstr>58DC711DC1C248DF8BB9EBC47638499C</vt:lpwstr>
  </property>
</Properties>
</file>