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56" r:id="rId2"/>
    <p:sldId id="258" r:id="rId3"/>
    <p:sldId id="266" r:id="rId4"/>
    <p:sldId id="261" r:id="rId5"/>
    <p:sldId id="269" r:id="rId6"/>
    <p:sldId id="260" r:id="rId7"/>
    <p:sldId id="262" r:id="rId8"/>
    <p:sldId id="263" r:id="rId9"/>
    <p:sldId id="267" r:id="rId10"/>
    <p:sldId id="268" r:id="rId11"/>
    <p:sldId id="270" r:id="rId12"/>
    <p:sldId id="271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586" autoAdjust="0"/>
  </p:normalViewPr>
  <p:slideViewPr>
    <p:cSldViewPr>
      <p:cViewPr varScale="1">
        <p:scale>
          <a:sx n="67" d="100"/>
          <a:sy n="67" d="100"/>
        </p:scale>
        <p:origin x="147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3EE897-F72E-4A2F-ADB1-49F9F5582FC6}" type="datetimeFigureOut">
              <a:rPr lang="en-ZA" smtClean="0"/>
              <a:t>2014-10-03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5AB5C3-2E5C-46CF-AA13-17AFC2F4961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26170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57201"/>
            <a:ext cx="7315200" cy="2057400"/>
          </a:xfrm>
        </p:spPr>
        <p:txBody>
          <a:bodyPr>
            <a:normAutofit/>
          </a:bodyPr>
          <a:lstStyle/>
          <a:p>
            <a:pPr algn="ctr"/>
            <a:r>
              <a:rPr lang="en-ZA" dirty="0" smtClean="0"/>
              <a:t>Kinder Finder</a:t>
            </a:r>
            <a:r>
              <a:rPr lang="en-ZA" dirty="0"/>
              <a:t/>
            </a:r>
            <a:br>
              <a:rPr lang="en-ZA" dirty="0"/>
            </a:b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8305800" cy="1358162"/>
          </a:xfrm>
        </p:spPr>
        <p:txBody>
          <a:bodyPr>
            <a:normAutofit/>
          </a:bodyPr>
          <a:lstStyle/>
          <a:p>
            <a:r>
              <a:rPr lang="en-ZA" dirty="0" smtClean="0"/>
              <a:t>Uteshlen Nadesan</a:t>
            </a:r>
            <a:r>
              <a:rPr lang="en-ZA" dirty="0"/>
              <a:t>	</a:t>
            </a:r>
            <a:r>
              <a:rPr lang="en-ZA" dirty="0" smtClean="0"/>
              <a:t>28163304	Team Leader</a:t>
            </a:r>
          </a:p>
          <a:p>
            <a:r>
              <a:rPr lang="en-ZA" dirty="0" smtClean="0"/>
              <a:t>Michael Johnston	</a:t>
            </a:r>
            <a:r>
              <a:rPr lang="en-ZA" dirty="0" smtClean="0"/>
              <a:t>12053300</a:t>
            </a:r>
            <a:endParaRPr lang="en-ZA" dirty="0" smtClean="0"/>
          </a:p>
          <a:p>
            <a:r>
              <a:rPr lang="en-ZA" dirty="0" smtClean="0"/>
              <a:t>Po-Han Chiu (Arthur)	</a:t>
            </a:r>
            <a:r>
              <a:rPr lang="en-ZA" dirty="0" smtClean="0"/>
              <a:t>11063612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5" y="2594011"/>
            <a:ext cx="4095750" cy="152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83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Hardware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Intended usage</a:t>
            </a:r>
          </a:p>
          <a:p>
            <a:pPr lvl="1"/>
            <a:r>
              <a:rPr lang="en-ZA" dirty="0" smtClean="0"/>
              <a:t>Beacon on painting</a:t>
            </a:r>
          </a:p>
          <a:p>
            <a:pPr lvl="1"/>
            <a:r>
              <a:rPr lang="en-ZA" dirty="0" smtClean="0"/>
              <a:t>Bring phone close to painting</a:t>
            </a:r>
          </a:p>
          <a:p>
            <a:pPr lvl="1"/>
            <a:r>
              <a:rPr lang="en-ZA" dirty="0" smtClean="0"/>
              <a:t>App tells you about it</a:t>
            </a:r>
          </a:p>
          <a:p>
            <a:r>
              <a:rPr lang="en-ZA" dirty="0" smtClean="0"/>
              <a:t>Our usage</a:t>
            </a:r>
          </a:p>
          <a:p>
            <a:pPr lvl="1"/>
            <a:r>
              <a:rPr lang="en-ZA" dirty="0" smtClean="0"/>
              <a:t>Cheap phones positioned around room</a:t>
            </a:r>
          </a:p>
          <a:p>
            <a:pPr lvl="1"/>
            <a:r>
              <a:rPr lang="en-ZA" dirty="0" smtClean="0"/>
              <a:t>Beacons move around (on children)</a:t>
            </a:r>
          </a:p>
          <a:p>
            <a:pPr lvl="1"/>
            <a:r>
              <a:rPr lang="en-ZA" dirty="0" smtClean="0"/>
              <a:t>Phones relay information </a:t>
            </a:r>
            <a:r>
              <a:rPr lang="en-ZA" smtClean="0"/>
              <a:t>to server</a:t>
            </a:r>
            <a:endParaRPr lang="en-ZA" dirty="0" smtClean="0"/>
          </a:p>
        </p:txBody>
      </p:sp>
    </p:spTree>
    <p:extLst>
      <p:ext uri="{BB962C8B-B14F-4D97-AF65-F5344CB8AC3E}">
        <p14:creationId xmlns:p14="http://schemas.microsoft.com/office/powerpoint/2010/main" val="296066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Hardware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We have decided to switch from RFID’s to Bluetooth technology</a:t>
            </a:r>
            <a:endParaRPr lang="en-ZA" dirty="0"/>
          </a:p>
          <a:p>
            <a:r>
              <a:rPr lang="en-ZA" dirty="0" smtClean="0"/>
              <a:t>Reason for the change</a:t>
            </a:r>
          </a:p>
          <a:p>
            <a:pPr lvl="1"/>
            <a:r>
              <a:rPr lang="en-ZA" dirty="0" smtClean="0"/>
              <a:t>Cost</a:t>
            </a:r>
          </a:p>
          <a:p>
            <a:pPr lvl="1"/>
            <a:r>
              <a:rPr lang="en-ZA" dirty="0" smtClean="0"/>
              <a:t>Wider signal range</a:t>
            </a:r>
          </a:p>
          <a:p>
            <a:pPr lvl="1"/>
            <a:r>
              <a:rPr lang="en-ZA" dirty="0" smtClean="0"/>
              <a:t>Receivers are readily available</a:t>
            </a:r>
          </a:p>
          <a:p>
            <a:pPr lvl="2"/>
            <a:r>
              <a:rPr lang="en-ZA" dirty="0" smtClean="0"/>
              <a:t>Prototyping can be done with minimal cost</a:t>
            </a:r>
          </a:p>
        </p:txBody>
      </p:sp>
      <p:pic>
        <p:nvPicPr>
          <p:cNvPr id="2050" name="Picture 2" descr="C:\Users\user\Downloads\MFG_NRF51822-BEACON_sm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7244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239000" y="434340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400" b="1" dirty="0"/>
              <a:t>NRF51822-BEACON</a:t>
            </a:r>
            <a:endParaRPr lang="en-ZA" sz="1400" dirty="0"/>
          </a:p>
        </p:txBody>
      </p:sp>
    </p:spTree>
    <p:extLst>
      <p:ext uri="{BB962C8B-B14F-4D97-AF65-F5344CB8AC3E}">
        <p14:creationId xmlns:p14="http://schemas.microsoft.com/office/powerpoint/2010/main" val="21304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Technologies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Triangulation</a:t>
            </a:r>
          </a:p>
          <a:p>
            <a:pPr lvl="1"/>
            <a:r>
              <a:rPr lang="en-ZA" dirty="0" smtClean="0"/>
              <a:t>Determined </a:t>
            </a:r>
            <a:r>
              <a:rPr lang="en-ZA" dirty="0"/>
              <a:t>by measuring either the radial distance, </a:t>
            </a:r>
            <a:endParaRPr lang="en-ZA" dirty="0" smtClean="0"/>
          </a:p>
          <a:p>
            <a:pPr lvl="1"/>
            <a:r>
              <a:rPr lang="en-ZA" dirty="0" smtClean="0"/>
              <a:t>or </a:t>
            </a:r>
            <a:r>
              <a:rPr lang="en-ZA" dirty="0"/>
              <a:t>the direction, of the received </a:t>
            </a:r>
            <a:r>
              <a:rPr lang="en-ZA" dirty="0" smtClean="0"/>
              <a:t>signal from </a:t>
            </a:r>
            <a:r>
              <a:rPr lang="en-ZA" dirty="0"/>
              <a:t>two or three different </a:t>
            </a:r>
            <a:r>
              <a:rPr lang="en-ZA" dirty="0" smtClean="0"/>
              <a:t>points.</a:t>
            </a:r>
          </a:p>
          <a:p>
            <a:pPr lvl="1"/>
            <a:r>
              <a:rPr lang="en-ZA" dirty="0" smtClean="0"/>
              <a:t>Bluetooth transmitters also provide signal strength which we will calibrate to use with our project.</a:t>
            </a:r>
          </a:p>
          <a:p>
            <a:pPr lvl="1"/>
            <a:endParaRPr lang="en-ZA" dirty="0" smtClean="0"/>
          </a:p>
          <a:p>
            <a:pPr marL="320040" lvl="1" indent="0">
              <a:buNone/>
            </a:pPr>
            <a:endParaRPr lang="en-ZA" dirty="0"/>
          </a:p>
        </p:txBody>
      </p:sp>
      <p:pic>
        <p:nvPicPr>
          <p:cNvPr id="1026" name="Picture 2" descr="C:\Users\user\Downloads\triangulati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0"/>
            <a:ext cx="2105025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015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Demo User Details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Administration Portal</a:t>
            </a:r>
          </a:p>
          <a:p>
            <a:pPr lvl="1"/>
            <a:r>
              <a:rPr lang="en-ZA" dirty="0" smtClean="0"/>
              <a:t>Username: </a:t>
            </a:r>
            <a:r>
              <a:rPr lang="en-ZA" b="1" i="1" dirty="0" smtClean="0">
                <a:solidFill>
                  <a:schemeClr val="tx2"/>
                </a:solidFill>
              </a:rPr>
              <a:t>admin</a:t>
            </a:r>
          </a:p>
          <a:p>
            <a:pPr lvl="1"/>
            <a:r>
              <a:rPr lang="en-ZA" dirty="0" smtClean="0"/>
              <a:t>Password: </a:t>
            </a:r>
            <a:r>
              <a:rPr lang="en-ZA" b="1" i="1" dirty="0" smtClean="0">
                <a:solidFill>
                  <a:schemeClr val="tx2"/>
                </a:solidFill>
              </a:rPr>
              <a:t>Password1!</a:t>
            </a:r>
          </a:p>
          <a:p>
            <a:r>
              <a:rPr lang="en-ZA" dirty="0" smtClean="0"/>
              <a:t>Android App</a:t>
            </a:r>
          </a:p>
          <a:p>
            <a:pPr lvl="1"/>
            <a:r>
              <a:rPr lang="en-ZA" dirty="0" smtClean="0"/>
              <a:t>Email Address: </a:t>
            </a:r>
            <a:r>
              <a:rPr lang="en-ZA" b="1" i="1" dirty="0" smtClean="0">
                <a:solidFill>
                  <a:schemeClr val="tx2"/>
                </a:solidFill>
              </a:rPr>
              <a:t>mrbean@gmail.com</a:t>
            </a:r>
          </a:p>
          <a:p>
            <a:pPr lvl="1"/>
            <a:r>
              <a:rPr lang="en-ZA" dirty="0" smtClean="0"/>
              <a:t>Password: </a:t>
            </a:r>
            <a:r>
              <a:rPr lang="en-ZA" b="1" i="1" dirty="0" smtClean="0">
                <a:solidFill>
                  <a:schemeClr val="tx2"/>
                </a:solidFill>
              </a:rPr>
              <a:t>computer</a:t>
            </a:r>
            <a:endParaRPr lang="en-ZA" b="1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49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Project Vision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Many restaurants aim to give parents a worry free dining experience </a:t>
            </a:r>
            <a:endParaRPr lang="en-ZA" dirty="0" smtClean="0"/>
          </a:p>
          <a:p>
            <a:r>
              <a:rPr lang="en-ZA" dirty="0"/>
              <a:t>However, a parent still has the worry </a:t>
            </a:r>
            <a:endParaRPr lang="en-ZA" dirty="0" smtClean="0"/>
          </a:p>
          <a:p>
            <a:pPr lvl="1"/>
            <a:r>
              <a:rPr lang="en-ZA" dirty="0" smtClean="0"/>
              <a:t>They have a consistent </a:t>
            </a:r>
            <a:r>
              <a:rPr lang="en-ZA" dirty="0"/>
              <a:t>need to ensure their children are still in the safe and designated areas </a:t>
            </a:r>
          </a:p>
          <a:p>
            <a:r>
              <a:rPr lang="en-ZA" dirty="0" smtClean="0"/>
              <a:t>This </a:t>
            </a:r>
            <a:r>
              <a:rPr lang="en-ZA" dirty="0"/>
              <a:t>solution will attempt to assist the parents in being able to make sure their children are still in these areas without the need to get up from their </a:t>
            </a:r>
            <a:r>
              <a:rPr lang="en-ZA" dirty="0" smtClean="0"/>
              <a:t>tables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0366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Implementation Details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Using Bluetooth technology to track the whereabouts of children in a designated area (e.g. children’s play area)</a:t>
            </a:r>
          </a:p>
          <a:p>
            <a:r>
              <a:rPr lang="en-ZA" dirty="0" smtClean="0"/>
              <a:t>Receivers located around designated areas</a:t>
            </a:r>
          </a:p>
          <a:p>
            <a:r>
              <a:rPr lang="en-ZA" dirty="0" smtClean="0"/>
              <a:t>Transmit to local server which transmits to cloud server</a:t>
            </a:r>
          </a:p>
          <a:p>
            <a:r>
              <a:rPr lang="en-ZA" dirty="0" smtClean="0"/>
              <a:t>Reports location to mobile app</a:t>
            </a:r>
          </a:p>
          <a:p>
            <a:r>
              <a:rPr lang="en-ZA" dirty="0" smtClean="0"/>
              <a:t>Parents can view children’s location on map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7983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System Modules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Web Administration</a:t>
            </a:r>
          </a:p>
          <a:p>
            <a:pPr lvl="1"/>
            <a:r>
              <a:rPr lang="en-ZA" dirty="0" smtClean="0"/>
              <a:t>Basic Reporting</a:t>
            </a:r>
          </a:p>
          <a:p>
            <a:r>
              <a:rPr lang="en-ZA" dirty="0" smtClean="0"/>
              <a:t>Mobile </a:t>
            </a:r>
            <a:r>
              <a:rPr lang="en-ZA" dirty="0"/>
              <a:t>Application </a:t>
            </a:r>
          </a:p>
          <a:p>
            <a:r>
              <a:rPr lang="en-ZA" dirty="0"/>
              <a:t>Web API </a:t>
            </a:r>
          </a:p>
          <a:p>
            <a:r>
              <a:rPr lang="en-ZA" dirty="0"/>
              <a:t>Embedded Hardware and prototyping (POC). </a:t>
            </a:r>
          </a:p>
          <a:p>
            <a:pPr lvl="1"/>
            <a:r>
              <a:rPr lang="en-ZA" dirty="0" smtClean="0"/>
              <a:t>Nice-to-have (unless we finish implementation early)</a:t>
            </a:r>
            <a:endParaRPr lang="en-ZA" dirty="0"/>
          </a:p>
          <a:p>
            <a:pPr marL="4572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6582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Reporting Module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Available </a:t>
            </a:r>
            <a:r>
              <a:rPr lang="en-US" dirty="0"/>
              <a:t>through the web portal to system </a:t>
            </a:r>
            <a:r>
              <a:rPr lang="en-US" dirty="0" smtClean="0"/>
              <a:t>administrators</a:t>
            </a:r>
            <a:endParaRPr lang="en-US" dirty="0"/>
          </a:p>
          <a:p>
            <a:r>
              <a:rPr lang="en-US" dirty="0"/>
              <a:t>It will provide statistics such as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smtClean="0"/>
              <a:t>Which </a:t>
            </a:r>
            <a:r>
              <a:rPr lang="en-US" dirty="0"/>
              <a:t>zones are used the </a:t>
            </a:r>
            <a:r>
              <a:rPr lang="en-US" dirty="0" smtClean="0"/>
              <a:t>most</a:t>
            </a:r>
            <a:endParaRPr lang="en-US" dirty="0"/>
          </a:p>
          <a:p>
            <a:pPr lvl="1"/>
            <a:r>
              <a:rPr lang="en-US" dirty="0" smtClean="0"/>
              <a:t>How </a:t>
            </a:r>
            <a:r>
              <a:rPr lang="en-US" dirty="0"/>
              <a:t>often specific customers use the </a:t>
            </a:r>
            <a:r>
              <a:rPr lang="en-US" dirty="0" smtClean="0"/>
              <a:t>service</a:t>
            </a:r>
            <a:endParaRPr lang="en-US" dirty="0"/>
          </a:p>
          <a:p>
            <a:pPr lvl="1"/>
            <a:r>
              <a:rPr lang="en-US" dirty="0" smtClean="0"/>
              <a:t>Whether </a:t>
            </a:r>
            <a:r>
              <a:rPr lang="en-US" dirty="0"/>
              <a:t>any of the hardware devices are broken or </a:t>
            </a:r>
            <a:r>
              <a:rPr lang="en-US" dirty="0" smtClean="0"/>
              <a:t>malfunctioning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2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0"/>
            <a:ext cx="609201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44410" y="1600200"/>
            <a:ext cx="2899590" cy="1154097"/>
          </a:xfrm>
        </p:spPr>
        <p:txBody>
          <a:bodyPr>
            <a:normAutofit fontScale="90000"/>
          </a:bodyPr>
          <a:lstStyle/>
          <a:p>
            <a:r>
              <a:rPr lang="en-ZA" dirty="0" smtClean="0"/>
              <a:t>System Architecture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7268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Technologies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Programming Language (Primary)</a:t>
            </a:r>
          </a:p>
          <a:p>
            <a:pPr lvl="1"/>
            <a:r>
              <a:rPr lang="en-ZA" dirty="0" smtClean="0"/>
              <a:t>C#</a:t>
            </a:r>
          </a:p>
          <a:p>
            <a:r>
              <a:rPr lang="en-ZA" dirty="0" smtClean="0"/>
              <a:t>Database</a:t>
            </a:r>
          </a:p>
          <a:p>
            <a:pPr lvl="1"/>
            <a:r>
              <a:rPr lang="en-ZA" dirty="0" smtClean="0"/>
              <a:t>SQL Server Express 2012</a:t>
            </a:r>
          </a:p>
          <a:p>
            <a:r>
              <a:rPr lang="en-ZA" dirty="0" smtClean="0"/>
              <a:t>Data Access Layer</a:t>
            </a:r>
          </a:p>
          <a:p>
            <a:pPr lvl="1"/>
            <a:r>
              <a:rPr lang="en-ZA" dirty="0" smtClean="0"/>
              <a:t>Entity Framework (ORM)</a:t>
            </a:r>
          </a:p>
        </p:txBody>
      </p:sp>
    </p:spTree>
    <p:extLst>
      <p:ext uri="{BB962C8B-B14F-4D97-AF65-F5344CB8AC3E}">
        <p14:creationId xmlns:p14="http://schemas.microsoft.com/office/powerpoint/2010/main" val="368424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Technologies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Web Development</a:t>
            </a:r>
          </a:p>
          <a:p>
            <a:pPr lvl="1"/>
            <a:r>
              <a:rPr lang="en-ZA" dirty="0" smtClean="0"/>
              <a:t>ASP.NET </a:t>
            </a:r>
            <a:r>
              <a:rPr lang="en-ZA" dirty="0"/>
              <a:t>MVC </a:t>
            </a:r>
            <a:r>
              <a:rPr lang="en-ZA" dirty="0" smtClean="0"/>
              <a:t>5</a:t>
            </a:r>
          </a:p>
          <a:p>
            <a:pPr lvl="1"/>
            <a:r>
              <a:rPr lang="en-ZA" dirty="0" err="1" smtClean="0"/>
              <a:t>WebAPI</a:t>
            </a:r>
            <a:r>
              <a:rPr lang="en-ZA" dirty="0" smtClean="0"/>
              <a:t> 2.2</a:t>
            </a:r>
          </a:p>
          <a:p>
            <a:r>
              <a:rPr lang="en-ZA" dirty="0" smtClean="0"/>
              <a:t>IDEs</a:t>
            </a:r>
          </a:p>
          <a:p>
            <a:pPr lvl="1"/>
            <a:r>
              <a:rPr lang="en-ZA" dirty="0" smtClean="0"/>
              <a:t>Microsoft Visual Studio 2013 Professional </a:t>
            </a:r>
          </a:p>
          <a:p>
            <a:pPr lvl="1"/>
            <a:r>
              <a:rPr lang="en-ZA" dirty="0" err="1" smtClean="0"/>
              <a:t>Xamarin</a:t>
            </a:r>
            <a:r>
              <a:rPr lang="en-ZA" dirty="0" smtClean="0"/>
              <a:t> Studio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0037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Hardware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Previously: Radio Frequency</a:t>
            </a:r>
          </a:p>
          <a:p>
            <a:r>
              <a:rPr lang="en-ZA" dirty="0" smtClean="0"/>
              <a:t>Now: Bluetooth 4</a:t>
            </a:r>
          </a:p>
          <a:p>
            <a:pPr lvl="1"/>
            <a:r>
              <a:rPr lang="en-ZA" dirty="0" smtClean="0"/>
              <a:t>nRF51822</a:t>
            </a:r>
          </a:p>
          <a:p>
            <a:pPr lvl="1"/>
            <a:r>
              <a:rPr lang="en-ZA" dirty="0" smtClean="0"/>
              <a:t>20mm diameter</a:t>
            </a:r>
          </a:p>
          <a:p>
            <a:pPr lvl="1"/>
            <a:r>
              <a:rPr lang="en-ZA" dirty="0" smtClean="0"/>
              <a:t>Firmware</a:t>
            </a:r>
            <a:endParaRPr lang="en-ZA" dirty="0"/>
          </a:p>
          <a:p>
            <a:pPr lvl="1"/>
            <a:r>
              <a:rPr lang="en-ZA" dirty="0" smtClean="0"/>
              <a:t>Android source code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4539596"/>
            <a:ext cx="245993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28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134</TotalTime>
  <Words>368</Words>
  <Application>Microsoft Office PowerPoint</Application>
  <PresentationFormat>On-screen Show (4:3)</PresentationFormat>
  <Paragraphs>79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Perspective</vt:lpstr>
      <vt:lpstr>Kinder Finder </vt:lpstr>
      <vt:lpstr>Project Vision</vt:lpstr>
      <vt:lpstr>Implementation Details</vt:lpstr>
      <vt:lpstr>System Modules</vt:lpstr>
      <vt:lpstr>Reporting Module</vt:lpstr>
      <vt:lpstr>System Architecture</vt:lpstr>
      <vt:lpstr>Technologies</vt:lpstr>
      <vt:lpstr>Technologies</vt:lpstr>
      <vt:lpstr>Hardware</vt:lpstr>
      <vt:lpstr>Hardware</vt:lpstr>
      <vt:lpstr>Hardware</vt:lpstr>
      <vt:lpstr>Technologies</vt:lpstr>
      <vt:lpstr>Demo User Details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 301 &amp; DVT Kinder Finder</dc:title>
  <dc:creator>user</dc:creator>
  <cp:lastModifiedBy>Mike</cp:lastModifiedBy>
  <cp:revision>39</cp:revision>
  <dcterms:created xsi:type="dcterms:W3CDTF">2006-08-16T00:00:00Z</dcterms:created>
  <dcterms:modified xsi:type="dcterms:W3CDTF">2014-10-03T11:52:53Z</dcterms:modified>
</cp:coreProperties>
</file>