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1" r:id="rId6"/>
    <p:sldId id="269" r:id="rId7"/>
    <p:sldId id="260" r:id="rId8"/>
    <p:sldId id="262" r:id="rId9"/>
    <p:sldId id="263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 varScale="1">
        <p:scale>
          <a:sx n="79" d="100"/>
          <a:sy n="79" d="100"/>
        </p:scale>
        <p:origin x="108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E897-F72E-4A2F-ADB1-49F9F5582FC6}" type="datetimeFigureOut">
              <a:rPr lang="en-ZA" smtClean="0"/>
              <a:t>2014-08-21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B5C3-2E5C-46CF-AA13-17AFC2F496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17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4654449"/>
          </a:xfrm>
        </p:spPr>
        <p:txBody>
          <a:bodyPr/>
          <a:lstStyle/>
          <a:p>
            <a:pPr algn="ctr"/>
            <a:r>
              <a:rPr lang="en-ZA" dirty="0" smtClean="0"/>
              <a:t>COS 301</a:t>
            </a:r>
            <a:br>
              <a:rPr lang="en-ZA" dirty="0" smtClean="0"/>
            </a:br>
            <a:r>
              <a:rPr lang="en-ZA" dirty="0"/>
              <a:t>&amp;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DVT</a:t>
            </a:r>
            <a:br>
              <a:rPr lang="en-ZA" dirty="0" smtClean="0"/>
            </a:br>
            <a:r>
              <a:rPr lang="en-ZA" dirty="0" smtClean="0"/>
              <a:t>Kinder Finder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305800" cy="1358162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Uteshlen Nadesan</a:t>
            </a:r>
            <a:r>
              <a:rPr lang="en-ZA" dirty="0"/>
              <a:t>	</a:t>
            </a:r>
            <a:r>
              <a:rPr lang="en-ZA" dirty="0" smtClean="0"/>
              <a:t>28163304	Team Leader</a:t>
            </a:r>
          </a:p>
          <a:p>
            <a:r>
              <a:rPr lang="en-ZA" dirty="0" smtClean="0"/>
              <a:t>Michael Johnston	12053300	Lead Programmer</a:t>
            </a:r>
          </a:p>
          <a:p>
            <a:r>
              <a:rPr lang="en-ZA" dirty="0" smtClean="0"/>
              <a:t>Po-Han Chiu (Arthur)	</a:t>
            </a:r>
            <a:r>
              <a:rPr lang="en-ZA" dirty="0"/>
              <a:t>11063612 </a:t>
            </a:r>
            <a:r>
              <a:rPr lang="en-ZA" dirty="0" smtClean="0"/>
              <a:t>	Psychological Counsellor	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3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Previously: Radio Frequency</a:t>
            </a:r>
          </a:p>
          <a:p>
            <a:r>
              <a:rPr lang="en-ZA" dirty="0" smtClean="0"/>
              <a:t>Now: Bluetooth 4</a:t>
            </a:r>
          </a:p>
          <a:p>
            <a:pPr lvl="1"/>
            <a:r>
              <a:rPr lang="en-ZA" dirty="0" smtClean="0"/>
              <a:t>nRF51822</a:t>
            </a:r>
          </a:p>
          <a:p>
            <a:pPr lvl="1"/>
            <a:r>
              <a:rPr lang="en-ZA" dirty="0" smtClean="0"/>
              <a:t>20mm diameter</a:t>
            </a:r>
          </a:p>
          <a:p>
            <a:pPr lvl="1"/>
            <a:r>
              <a:rPr lang="en-ZA" dirty="0" smtClean="0"/>
              <a:t>Firmware</a:t>
            </a:r>
            <a:endParaRPr lang="en-ZA" dirty="0"/>
          </a:p>
          <a:p>
            <a:pPr lvl="1"/>
            <a:r>
              <a:rPr lang="en-ZA" dirty="0" smtClean="0"/>
              <a:t>Android source code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39596"/>
            <a:ext cx="245993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Intended usage</a:t>
            </a:r>
          </a:p>
          <a:p>
            <a:pPr lvl="1"/>
            <a:r>
              <a:rPr lang="en-ZA" dirty="0" smtClean="0"/>
              <a:t>Beacon on painting</a:t>
            </a:r>
          </a:p>
          <a:p>
            <a:pPr lvl="1"/>
            <a:r>
              <a:rPr lang="en-ZA" dirty="0" smtClean="0"/>
              <a:t>Bring phone close to painting</a:t>
            </a:r>
          </a:p>
          <a:p>
            <a:pPr lvl="1"/>
            <a:r>
              <a:rPr lang="en-ZA" dirty="0" smtClean="0"/>
              <a:t>App tells you about it</a:t>
            </a:r>
          </a:p>
          <a:p>
            <a:r>
              <a:rPr lang="en-ZA" dirty="0" smtClean="0"/>
              <a:t>Our usage</a:t>
            </a:r>
          </a:p>
          <a:p>
            <a:pPr lvl="1"/>
            <a:r>
              <a:rPr lang="en-ZA" dirty="0" smtClean="0"/>
              <a:t>Cheap phones positioned around room</a:t>
            </a:r>
          </a:p>
          <a:p>
            <a:pPr lvl="1"/>
            <a:r>
              <a:rPr lang="en-ZA" dirty="0" smtClean="0"/>
              <a:t>Beacons move around (on children)</a:t>
            </a:r>
          </a:p>
          <a:p>
            <a:pPr lvl="1"/>
            <a:r>
              <a:rPr lang="en-ZA" dirty="0" smtClean="0"/>
              <a:t>Phones relay information </a:t>
            </a:r>
            <a:r>
              <a:rPr lang="en-ZA" smtClean="0"/>
              <a:t>to server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6066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 User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Administration Portal</a:t>
            </a:r>
          </a:p>
          <a:p>
            <a:pPr lvl="1"/>
            <a:r>
              <a:rPr lang="en-ZA" dirty="0" smtClean="0"/>
              <a:t>Username: </a:t>
            </a:r>
            <a:r>
              <a:rPr lang="en-ZA" b="1" i="1" dirty="0" smtClean="0">
                <a:solidFill>
                  <a:schemeClr val="tx2"/>
                </a:solidFill>
              </a:rPr>
              <a:t>admin</a:t>
            </a: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Password1!</a:t>
            </a:r>
          </a:p>
          <a:p>
            <a:r>
              <a:rPr lang="en-ZA" dirty="0" smtClean="0"/>
              <a:t>Android App</a:t>
            </a:r>
          </a:p>
          <a:p>
            <a:pPr lvl="1"/>
            <a:r>
              <a:rPr lang="en-ZA" dirty="0" smtClean="0"/>
              <a:t>Email Address: </a:t>
            </a:r>
            <a:r>
              <a:rPr lang="en-ZA" b="1" i="1" dirty="0" smtClean="0">
                <a:solidFill>
                  <a:schemeClr val="tx2"/>
                </a:solidFill>
              </a:rPr>
              <a:t>test@example.com</a:t>
            </a: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computer</a:t>
            </a:r>
            <a:endParaRPr lang="en-ZA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DVT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Software development company</a:t>
            </a:r>
          </a:p>
          <a:p>
            <a:r>
              <a:rPr lang="en-ZA" dirty="0" smtClean="0"/>
              <a:t>Specialising in mobile application development for firms and companies</a:t>
            </a:r>
          </a:p>
          <a:p>
            <a:pPr lvl="1"/>
            <a:r>
              <a:rPr lang="en-ZA" dirty="0" smtClean="0"/>
              <a:t>E.g.	</a:t>
            </a:r>
          </a:p>
          <a:p>
            <a:pPr lvl="2"/>
            <a:r>
              <a:rPr lang="en-ZA" dirty="0" smtClean="0"/>
              <a:t>Price Check app</a:t>
            </a:r>
          </a:p>
          <a:p>
            <a:pPr lvl="2"/>
            <a:r>
              <a:rPr lang="en-ZA" dirty="0" smtClean="0"/>
              <a:t>Standard bank tablet app</a:t>
            </a:r>
          </a:p>
          <a:p>
            <a:pPr lvl="2"/>
            <a:r>
              <a:rPr lang="en-ZA" dirty="0" smtClean="0"/>
              <a:t>Vodacom/MTN tracking app</a:t>
            </a:r>
          </a:p>
          <a:p>
            <a:r>
              <a:rPr lang="en-ZA" dirty="0" smtClean="0"/>
              <a:t>Located in Hyde Park, JHB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7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Project Vision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Many restaurants aim to give parents a worry free dining experience </a:t>
            </a:r>
            <a:endParaRPr lang="en-ZA" dirty="0" smtClean="0"/>
          </a:p>
          <a:p>
            <a:r>
              <a:rPr lang="en-ZA" dirty="0"/>
              <a:t>However, a parent still has the worry </a:t>
            </a:r>
            <a:endParaRPr lang="en-ZA" dirty="0" smtClean="0"/>
          </a:p>
          <a:p>
            <a:pPr lvl="1"/>
            <a:r>
              <a:rPr lang="en-ZA" dirty="0" smtClean="0"/>
              <a:t>They have a consistent </a:t>
            </a:r>
            <a:r>
              <a:rPr lang="en-ZA" dirty="0"/>
              <a:t>need to ensure their children are still in the safe and designated areas </a:t>
            </a:r>
          </a:p>
          <a:p>
            <a:r>
              <a:rPr lang="en-ZA" dirty="0" smtClean="0"/>
              <a:t>This </a:t>
            </a:r>
            <a:r>
              <a:rPr lang="en-ZA" dirty="0"/>
              <a:t>solution will attempt to assist the parents in being able to make sure their children are still in these areas without the need to get up from their </a:t>
            </a:r>
            <a:r>
              <a:rPr lang="en-ZA" dirty="0" smtClean="0"/>
              <a:t>tables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3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Implementation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</a:t>
            </a:r>
            <a:r>
              <a:rPr lang="en-ZA" dirty="0" smtClean="0"/>
              <a:t>Bluetooth technology </a:t>
            </a:r>
            <a:r>
              <a:rPr lang="en-ZA" dirty="0" smtClean="0"/>
              <a:t>to track the whereabouts of children in </a:t>
            </a:r>
            <a:r>
              <a:rPr lang="en-ZA" dirty="0" smtClean="0"/>
              <a:t>a designated area (e.g. children’s play area)</a:t>
            </a:r>
          </a:p>
          <a:p>
            <a:r>
              <a:rPr lang="en-ZA" dirty="0" smtClean="0"/>
              <a:t>Receivers located around designated areas</a:t>
            </a:r>
          </a:p>
          <a:p>
            <a:r>
              <a:rPr lang="en-ZA" dirty="0" smtClean="0"/>
              <a:t>Transmit to local server which transmits to cloud server</a:t>
            </a:r>
          </a:p>
          <a:p>
            <a:r>
              <a:rPr lang="en-ZA" dirty="0" smtClean="0"/>
              <a:t>Reports location to mobile app</a:t>
            </a:r>
            <a:endParaRPr lang="en-ZA" dirty="0" smtClean="0"/>
          </a:p>
          <a:p>
            <a:r>
              <a:rPr lang="en-ZA" dirty="0" smtClean="0"/>
              <a:t>Parents can view children’s location on map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98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Modules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Web Administration</a:t>
            </a:r>
          </a:p>
          <a:p>
            <a:pPr lvl="1"/>
            <a:r>
              <a:rPr lang="en-ZA" dirty="0" smtClean="0"/>
              <a:t>Basic </a:t>
            </a:r>
            <a:r>
              <a:rPr lang="en-ZA" dirty="0" smtClean="0"/>
              <a:t>Reporting</a:t>
            </a:r>
          </a:p>
          <a:p>
            <a:r>
              <a:rPr lang="en-ZA" dirty="0" smtClean="0"/>
              <a:t>Mobile </a:t>
            </a:r>
            <a:r>
              <a:rPr lang="en-ZA" dirty="0"/>
              <a:t>Application </a:t>
            </a:r>
          </a:p>
          <a:p>
            <a:r>
              <a:rPr lang="en-ZA" dirty="0"/>
              <a:t>Web API </a:t>
            </a:r>
          </a:p>
          <a:p>
            <a:r>
              <a:rPr lang="en-ZA" dirty="0"/>
              <a:t>Embedded Hardware and prototyping (POC). </a:t>
            </a:r>
          </a:p>
          <a:p>
            <a:pPr lvl="1"/>
            <a:r>
              <a:rPr lang="en-ZA" dirty="0" smtClean="0"/>
              <a:t>Nice-to-have (unless we finish implementation early)</a:t>
            </a:r>
            <a:endParaRPr lang="en-ZA" dirty="0"/>
          </a:p>
          <a:p>
            <a:pPr marL="4572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5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Module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dirty="0"/>
              <a:t>through the web portal to system </a:t>
            </a:r>
            <a:r>
              <a:rPr lang="en-US" dirty="0" smtClean="0"/>
              <a:t>administrators</a:t>
            </a:r>
            <a:endParaRPr lang="en-US" dirty="0"/>
          </a:p>
          <a:p>
            <a:r>
              <a:rPr lang="en-US" dirty="0"/>
              <a:t>It will provide statistics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zones are used the </a:t>
            </a:r>
            <a:r>
              <a:rPr lang="en-US" dirty="0" smtClean="0"/>
              <a:t>most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often specific customers use the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 smtClean="0"/>
              <a:t>Whether </a:t>
            </a:r>
            <a:r>
              <a:rPr lang="en-US" dirty="0"/>
              <a:t>any of the hardware devices are broken or </a:t>
            </a:r>
            <a:r>
              <a:rPr lang="en-US" dirty="0" smtClean="0"/>
              <a:t>malfunctioning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092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44410" y="1600200"/>
            <a:ext cx="2899590" cy="115409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System Architecture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2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Programming Language (Primary)</a:t>
            </a:r>
          </a:p>
          <a:p>
            <a:pPr lvl="1"/>
            <a:r>
              <a:rPr lang="en-ZA" dirty="0" smtClean="0"/>
              <a:t>C#</a:t>
            </a:r>
          </a:p>
          <a:p>
            <a:r>
              <a:rPr lang="en-ZA" dirty="0" smtClean="0"/>
              <a:t>Database</a:t>
            </a:r>
          </a:p>
          <a:p>
            <a:pPr lvl="1"/>
            <a:r>
              <a:rPr lang="en-ZA" dirty="0" smtClean="0"/>
              <a:t>SQL Server Express 2012</a:t>
            </a:r>
          </a:p>
          <a:p>
            <a:r>
              <a:rPr lang="en-ZA" dirty="0" smtClean="0"/>
              <a:t>Data Access Layer</a:t>
            </a:r>
          </a:p>
          <a:p>
            <a:pPr lvl="1"/>
            <a:r>
              <a:rPr lang="en-ZA" dirty="0" smtClean="0"/>
              <a:t>Entity Framework (ORM)</a:t>
            </a:r>
          </a:p>
        </p:txBody>
      </p:sp>
    </p:spTree>
    <p:extLst>
      <p:ext uri="{BB962C8B-B14F-4D97-AF65-F5344CB8AC3E}">
        <p14:creationId xmlns:p14="http://schemas.microsoft.com/office/powerpoint/2010/main" val="36842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Web Development</a:t>
            </a:r>
          </a:p>
          <a:p>
            <a:pPr lvl="1"/>
            <a:r>
              <a:rPr lang="en-ZA" dirty="0" smtClean="0"/>
              <a:t>ASP.NET </a:t>
            </a:r>
            <a:r>
              <a:rPr lang="en-ZA" dirty="0"/>
              <a:t>MVC </a:t>
            </a:r>
            <a:r>
              <a:rPr lang="en-ZA" dirty="0" smtClean="0"/>
              <a:t>5</a:t>
            </a:r>
          </a:p>
          <a:p>
            <a:pPr lvl="1"/>
            <a:r>
              <a:rPr lang="en-ZA" dirty="0" err="1" smtClean="0"/>
              <a:t>WebAPI</a:t>
            </a:r>
            <a:r>
              <a:rPr lang="en-ZA" dirty="0" smtClean="0"/>
              <a:t> 2.2</a:t>
            </a:r>
          </a:p>
          <a:p>
            <a:r>
              <a:rPr lang="en-ZA" dirty="0" smtClean="0"/>
              <a:t>IDEs</a:t>
            </a:r>
          </a:p>
          <a:p>
            <a:pPr lvl="1"/>
            <a:r>
              <a:rPr lang="en-ZA" dirty="0" smtClean="0"/>
              <a:t>Microsoft Visual Studio 2013 Professional </a:t>
            </a:r>
          </a:p>
          <a:p>
            <a:pPr lvl="1"/>
            <a:r>
              <a:rPr lang="en-ZA" dirty="0" err="1" smtClean="0"/>
              <a:t>Xamarin</a:t>
            </a:r>
            <a:r>
              <a:rPr lang="en-ZA" dirty="0" smtClean="0"/>
              <a:t> Studio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03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</TotalTime>
  <Words>311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Perspective</vt:lpstr>
      <vt:lpstr>COS 301 &amp; DVT Kinder Finder </vt:lpstr>
      <vt:lpstr>DVT </vt:lpstr>
      <vt:lpstr>Project Vision</vt:lpstr>
      <vt:lpstr>Implementation Details</vt:lpstr>
      <vt:lpstr>System Modules</vt:lpstr>
      <vt:lpstr>Reporting Module</vt:lpstr>
      <vt:lpstr>System Architecture</vt:lpstr>
      <vt:lpstr>Technologies</vt:lpstr>
      <vt:lpstr>Technologies</vt:lpstr>
      <vt:lpstr>Hardware</vt:lpstr>
      <vt:lpstr>Hardware</vt:lpstr>
      <vt:lpstr>Demo User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&amp; DVT Kinder Finder</dc:title>
  <dc:creator>user</dc:creator>
  <cp:lastModifiedBy>Mike Johnston</cp:lastModifiedBy>
  <cp:revision>33</cp:revision>
  <dcterms:created xsi:type="dcterms:W3CDTF">2006-08-16T00:00:00Z</dcterms:created>
  <dcterms:modified xsi:type="dcterms:W3CDTF">2014-08-21T17:15:11Z</dcterms:modified>
</cp:coreProperties>
</file>