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61" r:id="rId6"/>
    <p:sldId id="260" r:id="rId7"/>
    <p:sldId id="259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86" autoAdjust="0"/>
  </p:normalViewPr>
  <p:slideViewPr>
    <p:cSldViewPr>
      <p:cViewPr varScale="1">
        <p:scale>
          <a:sx n="66" d="100"/>
          <a:sy n="66" d="100"/>
        </p:scale>
        <p:origin x="-94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EE897-F72E-4A2F-ADB1-49F9F5582FC6}" type="datetimeFigureOut">
              <a:rPr lang="en-ZA" smtClean="0"/>
              <a:t>2014/05/23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AB5C3-2E5C-46CF-AA13-17AFC2F496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617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AB5C3-2E5C-46CF-AA13-17AFC2F49615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12687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315200" cy="4654449"/>
          </a:xfrm>
        </p:spPr>
        <p:txBody>
          <a:bodyPr/>
          <a:lstStyle/>
          <a:p>
            <a:pPr algn="ctr"/>
            <a:r>
              <a:rPr lang="en-ZA" dirty="0" smtClean="0"/>
              <a:t>COS 301</a:t>
            </a:r>
            <a:br>
              <a:rPr lang="en-ZA" dirty="0" smtClean="0"/>
            </a:br>
            <a:r>
              <a:rPr lang="en-ZA" dirty="0"/>
              <a:t>&amp;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DVT</a:t>
            </a:r>
            <a:br>
              <a:rPr lang="en-ZA" dirty="0" smtClean="0"/>
            </a:br>
            <a:r>
              <a:rPr lang="en-ZA" dirty="0" smtClean="0"/>
              <a:t>Kinder Finder</a:t>
            </a:r>
            <a:r>
              <a:rPr lang="en-ZA" dirty="0"/>
              <a:t/>
            </a:r>
            <a:br>
              <a:rPr lang="en-ZA" dirty="0"/>
            </a:b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8305800" cy="1358162"/>
          </a:xfrm>
        </p:spPr>
        <p:txBody>
          <a:bodyPr>
            <a:normAutofit fontScale="92500" lnSpcReduction="10000"/>
          </a:bodyPr>
          <a:lstStyle/>
          <a:p>
            <a:r>
              <a:rPr lang="en-ZA" dirty="0" smtClean="0"/>
              <a:t>Uteshlen Nadesan</a:t>
            </a:r>
            <a:r>
              <a:rPr lang="en-ZA" dirty="0"/>
              <a:t>	</a:t>
            </a:r>
            <a:r>
              <a:rPr lang="en-ZA" dirty="0" smtClean="0"/>
              <a:t>28163304	Team Leader</a:t>
            </a:r>
          </a:p>
          <a:p>
            <a:r>
              <a:rPr lang="en-ZA" dirty="0" smtClean="0"/>
              <a:t>Michael Johnston	12053300	Lead Programmer</a:t>
            </a:r>
          </a:p>
          <a:p>
            <a:r>
              <a:rPr lang="en-ZA" dirty="0" smtClean="0"/>
              <a:t>Po-Han Chiu (Arthur)	</a:t>
            </a:r>
            <a:r>
              <a:rPr lang="en-ZA" dirty="0"/>
              <a:t>11063612 </a:t>
            </a:r>
            <a:r>
              <a:rPr lang="en-ZA" dirty="0" smtClean="0"/>
              <a:t>	Psychological Counsellor	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383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Version Control System	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GitHub</a:t>
            </a:r>
          </a:p>
          <a:p>
            <a:r>
              <a:rPr lang="en-ZA" dirty="0" smtClean="0"/>
              <a:t>Microsoft Visual Studio Online</a:t>
            </a:r>
          </a:p>
          <a:p>
            <a:pPr lvl="1"/>
            <a:r>
              <a:rPr lang="en-ZA" dirty="0" smtClean="0"/>
              <a:t>Integrates with GitHub and Visual Studio</a:t>
            </a:r>
          </a:p>
          <a:p>
            <a:pPr lvl="1"/>
            <a:r>
              <a:rPr lang="en-ZA" dirty="0" smtClean="0"/>
              <a:t>Requested to be used by client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5004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End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Questions?</a:t>
            </a:r>
          </a:p>
          <a:p>
            <a:r>
              <a:rPr lang="en-ZA" dirty="0" smtClean="0"/>
              <a:t>Thank you for your time </a:t>
            </a:r>
            <a:r>
              <a:rPr lang="en-ZA" dirty="0" smtClean="0">
                <a:sym typeface="Wingdings" pitchFamily="2" charset="2"/>
              </a:rPr>
              <a:t>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1049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DVT	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Software development company</a:t>
            </a:r>
          </a:p>
          <a:p>
            <a:r>
              <a:rPr lang="en-ZA" dirty="0" smtClean="0"/>
              <a:t>Specialising in mobile application development for firms and companies</a:t>
            </a:r>
          </a:p>
          <a:p>
            <a:pPr lvl="1"/>
            <a:r>
              <a:rPr lang="en-ZA" dirty="0" smtClean="0"/>
              <a:t>E.g.	</a:t>
            </a:r>
          </a:p>
          <a:p>
            <a:pPr lvl="2"/>
            <a:r>
              <a:rPr lang="en-ZA" dirty="0" smtClean="0"/>
              <a:t>Price Check app</a:t>
            </a:r>
          </a:p>
          <a:p>
            <a:pPr lvl="2"/>
            <a:r>
              <a:rPr lang="en-ZA" dirty="0" smtClean="0"/>
              <a:t>Standard bank tablet app</a:t>
            </a:r>
          </a:p>
          <a:p>
            <a:pPr lvl="2"/>
            <a:r>
              <a:rPr lang="en-ZA" dirty="0" smtClean="0"/>
              <a:t>Vodacom/MTN tracking app</a:t>
            </a:r>
          </a:p>
          <a:p>
            <a:r>
              <a:rPr lang="en-ZA" dirty="0" smtClean="0"/>
              <a:t>Located in Hyde Park, JHB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4775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Kinder Finder		</a:t>
            </a:r>
            <a:br>
              <a:rPr lang="en-ZA" dirty="0" smtClean="0"/>
            </a:br>
            <a:r>
              <a:rPr lang="en-ZA" dirty="0" smtClean="0"/>
              <a:t>A Vision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Many restaurants aim to give parents a worry free dining experience </a:t>
            </a:r>
            <a:endParaRPr lang="en-ZA" dirty="0" smtClean="0"/>
          </a:p>
          <a:p>
            <a:r>
              <a:rPr lang="en-ZA" dirty="0"/>
              <a:t>However, a parent still has the worry </a:t>
            </a:r>
            <a:endParaRPr lang="en-ZA" dirty="0" smtClean="0"/>
          </a:p>
          <a:p>
            <a:pPr lvl="1"/>
            <a:r>
              <a:rPr lang="en-ZA" dirty="0" smtClean="0"/>
              <a:t>They have a consistent </a:t>
            </a:r>
            <a:r>
              <a:rPr lang="en-ZA" dirty="0"/>
              <a:t>need to ensure their children are still in the safe and designated areas </a:t>
            </a:r>
            <a:endParaRPr lang="en-ZA" dirty="0"/>
          </a:p>
          <a:p>
            <a:r>
              <a:rPr lang="en-ZA" dirty="0" smtClean="0"/>
              <a:t>This </a:t>
            </a:r>
            <a:r>
              <a:rPr lang="en-ZA" dirty="0"/>
              <a:t>solution will attempt to assist the parents in being able to make sure their children are still in these areas without the need to get up from their </a:t>
            </a:r>
            <a:r>
              <a:rPr lang="en-ZA" dirty="0" smtClean="0"/>
              <a:t>tables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0366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What is</a:t>
            </a:r>
            <a:br>
              <a:rPr lang="en-ZA" dirty="0" smtClean="0"/>
            </a:br>
            <a:r>
              <a:rPr lang="en-ZA" dirty="0" smtClean="0"/>
              <a:t>Kinder Finder		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Using RFID receivers and transmitters to track the whereabouts of children in an area</a:t>
            </a:r>
          </a:p>
          <a:p>
            <a:pPr lvl="1"/>
            <a:r>
              <a:rPr lang="en-ZA" dirty="0" smtClean="0"/>
              <a:t>E.g. In a restaurant</a:t>
            </a:r>
          </a:p>
          <a:p>
            <a:r>
              <a:rPr lang="en-ZA" dirty="0" smtClean="0"/>
              <a:t>Parents (of the children) are able to track their child’s location via </a:t>
            </a:r>
          </a:p>
          <a:p>
            <a:pPr lvl="1"/>
            <a:r>
              <a:rPr lang="en-ZA" dirty="0" smtClean="0"/>
              <a:t>Smart phone</a:t>
            </a:r>
          </a:p>
          <a:p>
            <a:pPr lvl="1"/>
            <a:r>
              <a:rPr lang="en-ZA" dirty="0" smtClean="0"/>
              <a:t>Table map (optional)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7983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Kinder Finder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Web </a:t>
            </a:r>
            <a:r>
              <a:rPr lang="en-ZA" dirty="0"/>
              <a:t>Administration </a:t>
            </a:r>
          </a:p>
          <a:p>
            <a:r>
              <a:rPr lang="en-ZA" dirty="0"/>
              <a:t>Mobile Application </a:t>
            </a:r>
          </a:p>
          <a:p>
            <a:r>
              <a:rPr lang="en-ZA" dirty="0"/>
              <a:t>Web API </a:t>
            </a:r>
          </a:p>
          <a:p>
            <a:r>
              <a:rPr lang="en-ZA" dirty="0"/>
              <a:t>Basic Reporting </a:t>
            </a:r>
            <a:endParaRPr lang="en-ZA" dirty="0"/>
          </a:p>
          <a:p>
            <a:pPr lvl="1"/>
            <a:r>
              <a:rPr lang="en-ZA" dirty="0" smtClean="0"/>
              <a:t>Statistics</a:t>
            </a:r>
          </a:p>
          <a:p>
            <a:pPr lvl="1"/>
            <a:r>
              <a:rPr lang="en-ZA" dirty="0" smtClean="0"/>
              <a:t>Zone use</a:t>
            </a:r>
          </a:p>
          <a:p>
            <a:pPr lvl="1"/>
            <a:r>
              <a:rPr lang="en-ZA" dirty="0" smtClean="0"/>
              <a:t>Errors</a:t>
            </a:r>
            <a:endParaRPr lang="en-ZA" dirty="0"/>
          </a:p>
          <a:p>
            <a:r>
              <a:rPr lang="en-ZA" dirty="0"/>
              <a:t>Embedded Hardware and prototyping (POC). </a:t>
            </a:r>
            <a:endParaRPr lang="en-ZA" dirty="0"/>
          </a:p>
          <a:p>
            <a:pPr lvl="1"/>
            <a:r>
              <a:rPr lang="en-ZA" dirty="0" smtClean="0"/>
              <a:t>Nice-to-have (unless we finish implementation early)</a:t>
            </a:r>
            <a:endParaRPr lang="en-ZA" dirty="0"/>
          </a:p>
          <a:p>
            <a:pPr marL="4572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6582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1026" name="Picture 2" descr="E: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0920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wn Arrow 5"/>
          <p:cNvSpPr/>
          <p:nvPr/>
        </p:nvSpPr>
        <p:spPr>
          <a:xfrm rot="10800000">
            <a:off x="7772400" y="609600"/>
            <a:ext cx="609600" cy="579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Down Arrow 7"/>
          <p:cNvSpPr/>
          <p:nvPr/>
        </p:nvSpPr>
        <p:spPr>
          <a:xfrm rot="10800000">
            <a:off x="685800" y="616527"/>
            <a:ext cx="609600" cy="579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268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Implementation	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For the report</a:t>
            </a:r>
          </a:p>
          <a:p>
            <a:pPr lvl="1"/>
            <a:r>
              <a:rPr lang="en-ZA" dirty="0" smtClean="0"/>
              <a:t>Divide and conquer</a:t>
            </a:r>
          </a:p>
          <a:p>
            <a:r>
              <a:rPr lang="en-ZA" dirty="0" smtClean="0"/>
              <a:t>First deliverable - Requested by DVT</a:t>
            </a:r>
          </a:p>
          <a:p>
            <a:pPr lvl="1"/>
            <a:r>
              <a:rPr lang="en-ZA" dirty="0" smtClean="0"/>
              <a:t>A working database – SQL Server Express (Uteshlen)</a:t>
            </a:r>
          </a:p>
          <a:p>
            <a:r>
              <a:rPr lang="en-ZA" dirty="0" smtClean="0"/>
              <a:t>First Deliverable – Team Goal</a:t>
            </a:r>
          </a:p>
          <a:p>
            <a:pPr lvl="1"/>
            <a:r>
              <a:rPr lang="en-ZA" dirty="0" smtClean="0"/>
              <a:t>A Data Access Layer (Michael)</a:t>
            </a:r>
          </a:p>
          <a:p>
            <a:pPr lvl="1"/>
            <a:r>
              <a:rPr lang="en-ZA" dirty="0" smtClean="0"/>
              <a:t>Business Logic Layer (Team Effort)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8480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Technologies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Programming Language (Primary)</a:t>
            </a:r>
          </a:p>
          <a:p>
            <a:pPr lvl="1"/>
            <a:r>
              <a:rPr lang="en-ZA" dirty="0" smtClean="0"/>
              <a:t>C# , .net</a:t>
            </a:r>
          </a:p>
          <a:p>
            <a:r>
              <a:rPr lang="en-ZA" dirty="0" smtClean="0"/>
              <a:t>Database</a:t>
            </a:r>
          </a:p>
          <a:p>
            <a:pPr lvl="1"/>
            <a:r>
              <a:rPr lang="en-ZA" dirty="0" smtClean="0"/>
              <a:t>SQL Server Express 2012</a:t>
            </a:r>
          </a:p>
          <a:p>
            <a:r>
              <a:rPr lang="en-ZA" dirty="0" smtClean="0"/>
              <a:t>Data Access Layer</a:t>
            </a:r>
          </a:p>
          <a:p>
            <a:pPr lvl="1"/>
            <a:r>
              <a:rPr lang="en-ZA" dirty="0" smtClean="0"/>
              <a:t>Entity Framework (ORM)</a:t>
            </a:r>
          </a:p>
        </p:txBody>
      </p:sp>
    </p:spTree>
    <p:extLst>
      <p:ext uri="{BB962C8B-B14F-4D97-AF65-F5344CB8AC3E}">
        <p14:creationId xmlns:p14="http://schemas.microsoft.com/office/powerpoint/2010/main" val="368424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Technologies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Web Development</a:t>
            </a:r>
          </a:p>
          <a:p>
            <a:pPr lvl="1"/>
            <a:r>
              <a:rPr lang="en-ZA" dirty="0" smtClean="0"/>
              <a:t>.net </a:t>
            </a:r>
            <a:endParaRPr lang="en-ZA" dirty="0"/>
          </a:p>
          <a:p>
            <a:pPr lvl="1"/>
            <a:r>
              <a:rPr lang="en-ZA" dirty="0"/>
              <a:t>ASP.Net MVC 5 (HTML 5, JavaScript, JQuery) </a:t>
            </a:r>
            <a:endParaRPr lang="en-ZA" dirty="0" smtClean="0"/>
          </a:p>
          <a:p>
            <a:r>
              <a:rPr lang="en-ZA" dirty="0" smtClean="0"/>
              <a:t>IDE (Provided by DVT)</a:t>
            </a:r>
          </a:p>
          <a:p>
            <a:pPr lvl="1"/>
            <a:r>
              <a:rPr lang="en-ZA" dirty="0" smtClean="0"/>
              <a:t>Microsoft Visual Studio 2013 </a:t>
            </a:r>
          </a:p>
          <a:p>
            <a:pPr lvl="1"/>
            <a:r>
              <a:rPr lang="en-ZA" dirty="0" smtClean="0"/>
              <a:t>Xamarin – Mobile App Development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0037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55</TotalTime>
  <Words>286</Words>
  <Application>Microsoft Office PowerPoint</Application>
  <PresentationFormat>On-screen Show (4:3)</PresentationFormat>
  <Paragraphs>64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Perspective</vt:lpstr>
      <vt:lpstr>COS 301 &amp; DVT Kinder Finder </vt:lpstr>
      <vt:lpstr>DVT </vt:lpstr>
      <vt:lpstr>Kinder Finder   A Vision</vt:lpstr>
      <vt:lpstr>What is Kinder Finder  </vt:lpstr>
      <vt:lpstr>Kinder Finder</vt:lpstr>
      <vt:lpstr>PowerPoint Presentation</vt:lpstr>
      <vt:lpstr>Implementation </vt:lpstr>
      <vt:lpstr>Technologies</vt:lpstr>
      <vt:lpstr>Technologies</vt:lpstr>
      <vt:lpstr>Version Control System 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301 &amp; DVT Kinder Finder</dc:title>
  <dc:creator>user</dc:creator>
  <cp:lastModifiedBy>User</cp:lastModifiedBy>
  <cp:revision>9</cp:revision>
  <dcterms:created xsi:type="dcterms:W3CDTF">2006-08-16T00:00:00Z</dcterms:created>
  <dcterms:modified xsi:type="dcterms:W3CDTF">2014-05-23T10:30:45Z</dcterms:modified>
</cp:coreProperties>
</file>