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62" r:id="rId5"/>
    <p:sldId id="259" r:id="rId6"/>
    <p:sldId id="280" r:id="rId7"/>
    <p:sldId id="263" r:id="rId8"/>
    <p:sldId id="264" r:id="rId9"/>
    <p:sldId id="260" r:id="rId10"/>
    <p:sldId id="265" r:id="rId11"/>
    <p:sldId id="281" r:id="rId12"/>
    <p:sldId id="282" r:id="rId13"/>
    <p:sldId id="267" r:id="rId14"/>
    <p:sldId id="261" r:id="rId15"/>
    <p:sldId id="283" r:id="rId16"/>
    <p:sldId id="285" r:id="rId17"/>
    <p:sldId id="284" r:id="rId18"/>
    <p:sldId id="278" r:id="rId19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450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B3344D-FB2D-462B-8C4C-A3BD86481B81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8E939-84BB-4A6A-AB47-6EEFEA354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340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9484-94A1-4000-B1E2-739288819D22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DE94E-45E4-4DF0-8F85-0C507DF63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836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9484-94A1-4000-B1E2-739288819D22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DE94E-45E4-4DF0-8F85-0C507DF63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416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9484-94A1-4000-B1E2-739288819D22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DE94E-45E4-4DF0-8F85-0C507DF63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875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9484-94A1-4000-B1E2-739288819D22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DE94E-45E4-4DF0-8F85-0C507DF63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183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9484-94A1-4000-B1E2-739288819D22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DE94E-45E4-4DF0-8F85-0C507DF63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13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9484-94A1-4000-B1E2-739288819D22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DE94E-45E4-4DF0-8F85-0C507DF63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598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9484-94A1-4000-B1E2-739288819D22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DE94E-45E4-4DF0-8F85-0C507DF63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081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9484-94A1-4000-B1E2-739288819D22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DE94E-45E4-4DF0-8F85-0C507DF63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008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9484-94A1-4000-B1E2-739288819D22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DE94E-45E4-4DF0-8F85-0C507DF63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443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9484-94A1-4000-B1E2-739288819D22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DE94E-45E4-4DF0-8F85-0C507DF63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0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9484-94A1-4000-B1E2-739288819D22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DE94E-45E4-4DF0-8F85-0C507DF63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209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49484-94A1-4000-B1E2-739288819D22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DE94E-45E4-4DF0-8F85-0C507DF63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603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>
            <a:off x="5095251" y="3629026"/>
            <a:ext cx="1740218" cy="1500189"/>
          </a:xfrm>
          <a:prstGeom prst="triangle">
            <a:avLst/>
          </a:prstGeom>
          <a:solidFill>
            <a:srgbClr val="F0CDE4"/>
          </a:solidFill>
          <a:ln w="38100">
            <a:solidFill>
              <a:srgbClr val="F0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等腰三角形 4"/>
          <p:cNvSpPr/>
          <p:nvPr/>
        </p:nvSpPr>
        <p:spPr>
          <a:xfrm>
            <a:off x="4663778" y="3800476"/>
            <a:ext cx="1557906" cy="1343025"/>
          </a:xfrm>
          <a:prstGeom prst="triangle">
            <a:avLst/>
          </a:prstGeom>
          <a:noFill/>
          <a:ln w="19050">
            <a:solidFill>
              <a:srgbClr val="979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6" name="等腰三角形 5"/>
          <p:cNvSpPr/>
          <p:nvPr/>
        </p:nvSpPr>
        <p:spPr>
          <a:xfrm rot="10800000">
            <a:off x="302044" y="-2"/>
            <a:ext cx="1740218" cy="1500189"/>
          </a:xfrm>
          <a:prstGeom prst="triangle">
            <a:avLst/>
          </a:prstGeom>
          <a:noFill/>
          <a:ln w="38100">
            <a:solidFill>
              <a:srgbClr val="7680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7" t="11938" b="5523"/>
          <a:stretch>
            <a:fillRect/>
          </a:stretch>
        </p:blipFill>
        <p:spPr>
          <a:xfrm rot="10399914">
            <a:off x="5368259" y="-232396"/>
            <a:ext cx="4058527" cy="5583183"/>
          </a:xfrm>
          <a:custGeom>
            <a:avLst/>
            <a:gdLst>
              <a:gd name="connsiteX0" fmla="*/ 5411369 w 5411369"/>
              <a:gd name="connsiteY0" fmla="*/ 7444244 h 7444244"/>
              <a:gd name="connsiteX1" fmla="*/ 0 w 5411369"/>
              <a:gd name="connsiteY1" fmla="*/ 6811608 h 7444244"/>
              <a:gd name="connsiteX2" fmla="*/ 796335 w 5411369"/>
              <a:gd name="connsiteY2" fmla="*/ 0 h 7444244"/>
              <a:gd name="connsiteX3" fmla="*/ 5411369 w 5411369"/>
              <a:gd name="connsiteY3" fmla="*/ 539537 h 7444244"/>
              <a:gd name="connsiteX4" fmla="*/ 5411369 w 5411369"/>
              <a:gd name="connsiteY4" fmla="*/ 7444244 h 7444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11369" h="7444244">
                <a:moveTo>
                  <a:pt x="5411369" y="7444244"/>
                </a:moveTo>
                <a:lnTo>
                  <a:pt x="0" y="6811608"/>
                </a:lnTo>
                <a:lnTo>
                  <a:pt x="796335" y="0"/>
                </a:lnTo>
                <a:lnTo>
                  <a:pt x="5411369" y="539537"/>
                </a:lnTo>
                <a:lnTo>
                  <a:pt x="5411369" y="7444244"/>
                </a:lnTo>
                <a:close/>
              </a:path>
            </a:pathLst>
          </a:custGeom>
        </p:spPr>
      </p:pic>
      <p:sp>
        <p:nvSpPr>
          <p:cNvPr id="8" name="等腰三角形 7"/>
          <p:cNvSpPr/>
          <p:nvPr/>
        </p:nvSpPr>
        <p:spPr>
          <a:xfrm rot="10800000">
            <a:off x="1" y="-14286"/>
            <a:ext cx="1172153" cy="1010477"/>
          </a:xfrm>
          <a:prstGeom prst="triangle">
            <a:avLst/>
          </a:prstGeom>
          <a:solidFill>
            <a:srgbClr val="4045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9" name="等腰三角形 8"/>
          <p:cNvSpPr/>
          <p:nvPr/>
        </p:nvSpPr>
        <p:spPr>
          <a:xfrm rot="10800000">
            <a:off x="1384148" y="505237"/>
            <a:ext cx="752739" cy="648914"/>
          </a:xfrm>
          <a:prstGeom prst="triangle">
            <a:avLst/>
          </a:prstGeom>
          <a:noFill/>
          <a:ln w="19050">
            <a:solidFill>
              <a:srgbClr val="979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0" name="等腰三角形 9"/>
          <p:cNvSpPr/>
          <p:nvPr/>
        </p:nvSpPr>
        <p:spPr>
          <a:xfrm>
            <a:off x="1762034" y="4100028"/>
            <a:ext cx="1210426" cy="1043473"/>
          </a:xfrm>
          <a:prstGeom prst="triangle">
            <a:avLst/>
          </a:prstGeom>
          <a:noFill/>
          <a:ln w="19050">
            <a:solidFill>
              <a:srgbClr val="F0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1" name="文本框 10"/>
          <p:cNvSpPr txBox="1"/>
          <p:nvPr/>
        </p:nvSpPr>
        <p:spPr>
          <a:xfrm>
            <a:off x="224824" y="1896986"/>
            <a:ext cx="5201623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TW" altLang="en-US" sz="4350" dirty="0" smtClean="0">
                <a:solidFill>
                  <a:srgbClr val="404585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吐司早餐訂餐系統</a:t>
            </a:r>
            <a:endParaRPr lang="zh-CN" altLang="en-US" sz="4350" dirty="0">
              <a:solidFill>
                <a:srgbClr val="404585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70082" y="2643112"/>
            <a:ext cx="5494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sz="1800" dirty="0" smtClean="0">
                <a:solidFill>
                  <a:srgbClr val="404585"/>
                </a:solidFill>
                <a:latin typeface="造字工房悦黑演示版常规体" pitchFamily="50" charset="-122"/>
                <a:ea typeface="造字工房悦黑演示版常规体" pitchFamily="50" charset="-122"/>
              </a:rPr>
              <a:t>2018</a:t>
            </a:r>
            <a:r>
              <a:rPr lang="zh-TW" altLang="en-US" sz="1800" dirty="0" smtClean="0">
                <a:solidFill>
                  <a:srgbClr val="404585"/>
                </a:solidFill>
                <a:latin typeface="造字工房悦黑演示版常规体" pitchFamily="50" charset="-122"/>
                <a:ea typeface="造字工房悦黑演示版常规体" pitchFamily="50" charset="-122"/>
              </a:rPr>
              <a:t>行動應用程式開發與企業網路應用人員養成班</a:t>
            </a:r>
            <a:endParaRPr lang="zh-CN" altLang="en-US" sz="1800" dirty="0">
              <a:solidFill>
                <a:srgbClr val="404585"/>
              </a:solidFill>
              <a:latin typeface="造字工房悦黑演示版常规体" pitchFamily="50" charset="-122"/>
              <a:ea typeface="造字工房悦黑演示版常规体" pitchFamily="50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85235" y="3032905"/>
            <a:ext cx="2281045" cy="2179644"/>
            <a:chOff x="699050" y="4043870"/>
            <a:chExt cx="2760486" cy="504259"/>
          </a:xfrm>
        </p:grpSpPr>
        <p:sp>
          <p:nvSpPr>
            <p:cNvPr id="14" name="圆角矩形 13"/>
            <p:cNvSpPr/>
            <p:nvPr/>
          </p:nvSpPr>
          <p:spPr>
            <a:xfrm>
              <a:off x="699050" y="4043870"/>
              <a:ext cx="1877785" cy="456212"/>
            </a:xfrm>
            <a:prstGeom prst="roundRect">
              <a:avLst/>
            </a:prstGeom>
            <a:solidFill>
              <a:srgbClr val="40458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schemeClr val="bg1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83181" y="4078183"/>
              <a:ext cx="2676355" cy="469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 smtClean="0">
                  <a:solidFill>
                    <a:schemeClr val="bg1"/>
                  </a:solidFill>
                </a:rPr>
                <a:t>組別</a:t>
              </a:r>
              <a:r>
                <a:rPr lang="zh-CN" altLang="en-US" sz="1400" dirty="0" smtClean="0">
                  <a:solidFill>
                    <a:schemeClr val="bg1"/>
                  </a:solidFill>
                </a:rPr>
                <a:t>：</a:t>
              </a:r>
              <a:r>
                <a:rPr lang="zh-TW" altLang="en-US" sz="1400" dirty="0" smtClean="0">
                  <a:solidFill>
                    <a:schemeClr val="bg1"/>
                  </a:solidFill>
                </a:rPr>
                <a:t>第 </a:t>
              </a:r>
              <a:r>
                <a:rPr lang="en-US" altLang="zh-TW" sz="1400" dirty="0" smtClean="0">
                  <a:solidFill>
                    <a:schemeClr val="bg1"/>
                  </a:solidFill>
                </a:rPr>
                <a:t>3 </a:t>
              </a:r>
              <a:r>
                <a:rPr lang="zh-TW" altLang="en-US" sz="1400" dirty="0" smtClean="0">
                  <a:solidFill>
                    <a:schemeClr val="bg1"/>
                  </a:solidFill>
                </a:rPr>
                <a:t>組</a:t>
              </a:r>
              <a:endParaRPr lang="en-US" altLang="zh-TW" sz="1400" dirty="0" smtClean="0">
                <a:solidFill>
                  <a:schemeClr val="bg1"/>
                </a:solidFill>
              </a:endParaRPr>
            </a:p>
            <a:p>
              <a:r>
                <a:rPr lang="en-US" altLang="zh-TW" sz="1400" dirty="0" smtClean="0">
                  <a:solidFill>
                    <a:schemeClr val="bg1"/>
                  </a:solidFill>
                </a:rPr>
                <a:t>12</a:t>
              </a:r>
              <a:r>
                <a:rPr lang="zh-TW" altLang="en-US" sz="1400" dirty="0" smtClean="0">
                  <a:solidFill>
                    <a:schemeClr val="bg1"/>
                  </a:solidFill>
                </a:rPr>
                <a:t>彭紀瑋</a:t>
              </a:r>
              <a:r>
                <a:rPr lang="en-US" altLang="zh-TW" sz="1400" dirty="0" smtClean="0">
                  <a:solidFill>
                    <a:schemeClr val="bg1"/>
                  </a:solidFill>
                </a:rPr>
                <a:t>(</a:t>
              </a:r>
              <a:r>
                <a:rPr lang="zh-TW" altLang="en-US" sz="1400" dirty="0" smtClean="0">
                  <a:solidFill>
                    <a:schemeClr val="bg1"/>
                  </a:solidFill>
                </a:rPr>
                <a:t>組長</a:t>
              </a:r>
              <a:r>
                <a:rPr lang="en-US" altLang="zh-TW" sz="1400" dirty="0" smtClean="0">
                  <a:solidFill>
                    <a:schemeClr val="bg1"/>
                  </a:solidFill>
                </a:rPr>
                <a:t>)</a:t>
              </a:r>
            </a:p>
            <a:p>
              <a:r>
                <a:rPr lang="en-US" altLang="zh-TW" sz="1400" dirty="0" smtClean="0">
                  <a:solidFill>
                    <a:schemeClr val="bg1"/>
                  </a:solidFill>
                </a:rPr>
                <a:t>21</a:t>
              </a:r>
              <a:r>
                <a:rPr lang="zh-TW" altLang="en-US" sz="1400" dirty="0" smtClean="0">
                  <a:solidFill>
                    <a:schemeClr val="bg1"/>
                  </a:solidFill>
                </a:rPr>
                <a:t>黃惟凱</a:t>
              </a:r>
              <a:endParaRPr lang="en-US" altLang="zh-TW" sz="1400" dirty="0" smtClean="0">
                <a:solidFill>
                  <a:schemeClr val="bg1"/>
                </a:solidFill>
              </a:endParaRPr>
            </a:p>
            <a:p>
              <a:r>
                <a:rPr lang="en-US" altLang="zh-TW" sz="1400" dirty="0" smtClean="0">
                  <a:solidFill>
                    <a:schemeClr val="bg1"/>
                  </a:solidFill>
                </a:rPr>
                <a:t>22</a:t>
              </a:r>
              <a:r>
                <a:rPr lang="zh-TW" altLang="en-US" sz="1400" dirty="0" smtClean="0">
                  <a:solidFill>
                    <a:schemeClr val="bg1"/>
                  </a:solidFill>
                </a:rPr>
                <a:t>陳聖文</a:t>
              </a:r>
              <a:endParaRPr lang="en-US" altLang="zh-TW" sz="1400" dirty="0" smtClean="0">
                <a:solidFill>
                  <a:schemeClr val="bg1"/>
                </a:solidFill>
              </a:endParaRPr>
            </a:p>
            <a:p>
              <a:r>
                <a:rPr lang="en-US" altLang="zh-TW" sz="1400" dirty="0" smtClean="0">
                  <a:solidFill>
                    <a:schemeClr val="bg1"/>
                  </a:solidFill>
                </a:rPr>
                <a:t>27</a:t>
              </a:r>
              <a:r>
                <a:rPr lang="zh-TW" altLang="en-US" sz="1400" dirty="0" smtClean="0">
                  <a:solidFill>
                    <a:schemeClr val="bg1"/>
                  </a:solidFill>
                </a:rPr>
                <a:t>李荷</a:t>
              </a:r>
              <a:endParaRPr lang="en-US" altLang="zh-TW" sz="1400" dirty="0" smtClean="0">
                <a:solidFill>
                  <a:schemeClr val="bg1"/>
                </a:solidFill>
              </a:endParaRPr>
            </a:p>
            <a:p>
              <a:r>
                <a:rPr lang="en-US" altLang="zh-TW" sz="1400" dirty="0" smtClean="0">
                  <a:solidFill>
                    <a:schemeClr val="bg1"/>
                  </a:solidFill>
                </a:rPr>
                <a:t>28</a:t>
              </a:r>
              <a:r>
                <a:rPr lang="zh-TW" altLang="en-US" sz="1400" dirty="0" smtClean="0">
                  <a:solidFill>
                    <a:schemeClr val="bg1"/>
                  </a:solidFill>
                </a:rPr>
                <a:t>滿佳莉</a:t>
              </a:r>
              <a:endParaRPr lang="en-US" altLang="zh-TW" sz="1400" dirty="0" smtClean="0">
                <a:solidFill>
                  <a:schemeClr val="bg1"/>
                </a:solidFill>
              </a:endParaRPr>
            </a:p>
            <a:p>
              <a:r>
                <a:rPr lang="en-US" altLang="zh-TW" sz="1400" dirty="0" smtClean="0">
                  <a:solidFill>
                    <a:schemeClr val="bg1"/>
                  </a:solidFill>
                </a:rPr>
                <a:t>29</a:t>
              </a:r>
              <a:r>
                <a:rPr lang="zh-TW" altLang="en-US" sz="1400" dirty="0" smtClean="0">
                  <a:solidFill>
                    <a:schemeClr val="bg1"/>
                  </a:solidFill>
                </a:rPr>
                <a:t>蔣必軒</a:t>
              </a:r>
              <a:r>
                <a:rPr lang="en-US" altLang="zh-TW" sz="1400" dirty="0" smtClean="0">
                  <a:solidFill>
                    <a:schemeClr val="bg1"/>
                  </a:solidFill>
                </a:rPr>
                <a:t>(</a:t>
              </a:r>
              <a:r>
                <a:rPr lang="zh-TW" altLang="en-US" sz="1400" dirty="0" smtClean="0">
                  <a:solidFill>
                    <a:schemeClr val="bg1"/>
                  </a:solidFill>
                </a:rPr>
                <a:t>退訓</a:t>
              </a:r>
              <a:r>
                <a:rPr lang="en-US" altLang="zh-TW" sz="1400" dirty="0" smtClean="0">
                  <a:solidFill>
                    <a:schemeClr val="bg1"/>
                  </a:solidFill>
                </a:rPr>
                <a:t>)</a:t>
              </a:r>
              <a:endParaRPr lang="en-US" altLang="zh-TW" sz="1400" dirty="0">
                <a:solidFill>
                  <a:schemeClr val="bg1"/>
                </a:solidFill>
              </a:endParaRPr>
            </a:p>
            <a:p>
              <a:endParaRPr lang="en-US" altLang="zh-TW" sz="1400" dirty="0" smtClean="0">
                <a:solidFill>
                  <a:schemeClr val="bg1"/>
                </a:solidFill>
              </a:endParaRPr>
            </a:p>
            <a:p>
              <a:endParaRPr lang="en-US" altLang="zh-TW" sz="1400" dirty="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767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8571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04792" y="-64181"/>
            <a:ext cx="2800367" cy="1757762"/>
            <a:chOff x="-139723" y="-85574"/>
            <a:chExt cx="3733823" cy="2343682"/>
          </a:xfrm>
        </p:grpSpPr>
        <p:sp>
          <p:nvSpPr>
            <p:cNvPr id="5" name="等腰三角形 4"/>
            <p:cNvSpPr/>
            <p:nvPr/>
          </p:nvSpPr>
          <p:spPr>
            <a:xfrm rot="10800000">
              <a:off x="986266" y="7437"/>
              <a:ext cx="730501" cy="629742"/>
            </a:xfrm>
            <a:prstGeom prst="triangle">
              <a:avLst/>
            </a:prstGeom>
            <a:solidFill>
              <a:srgbClr val="F0CDE4"/>
            </a:solidFill>
            <a:ln w="38100">
              <a:solidFill>
                <a:srgbClr val="F0CD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6" name="等腰三角形 5"/>
            <p:cNvSpPr/>
            <p:nvPr/>
          </p:nvSpPr>
          <p:spPr>
            <a:xfrm rot="10800000">
              <a:off x="1243918" y="1440"/>
              <a:ext cx="653970" cy="563769"/>
            </a:xfrm>
            <a:prstGeom prst="triangle">
              <a:avLst/>
            </a:prstGeom>
            <a:noFill/>
            <a:ln w="19050">
              <a:solidFill>
                <a:srgbClr val="979F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37" t="11938" b="5523"/>
            <a:stretch>
              <a:fillRect/>
            </a:stretch>
          </p:blipFill>
          <p:spPr>
            <a:xfrm rot="21199914">
              <a:off x="-139723" y="-85574"/>
              <a:ext cx="1703670" cy="2343682"/>
            </a:xfrm>
            <a:custGeom>
              <a:avLst/>
              <a:gdLst>
                <a:gd name="connsiteX0" fmla="*/ 5411369 w 5411369"/>
                <a:gd name="connsiteY0" fmla="*/ 7444244 h 7444244"/>
                <a:gd name="connsiteX1" fmla="*/ 0 w 5411369"/>
                <a:gd name="connsiteY1" fmla="*/ 6811608 h 7444244"/>
                <a:gd name="connsiteX2" fmla="*/ 796335 w 5411369"/>
                <a:gd name="connsiteY2" fmla="*/ 0 h 7444244"/>
                <a:gd name="connsiteX3" fmla="*/ 5411369 w 5411369"/>
                <a:gd name="connsiteY3" fmla="*/ 539537 h 7444244"/>
                <a:gd name="connsiteX4" fmla="*/ 5411369 w 5411369"/>
                <a:gd name="connsiteY4" fmla="*/ 7444244 h 744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11369" h="7444244">
                  <a:moveTo>
                    <a:pt x="5411369" y="7444244"/>
                  </a:moveTo>
                  <a:lnTo>
                    <a:pt x="0" y="6811608"/>
                  </a:lnTo>
                  <a:lnTo>
                    <a:pt x="796335" y="0"/>
                  </a:lnTo>
                  <a:lnTo>
                    <a:pt x="5411369" y="539537"/>
                  </a:lnTo>
                  <a:lnTo>
                    <a:pt x="5411369" y="7444244"/>
                  </a:lnTo>
                  <a:close/>
                </a:path>
              </a:pathLst>
            </a:custGeom>
          </p:spPr>
        </p:pic>
        <p:sp>
          <p:nvSpPr>
            <p:cNvPr id="8" name="文本框 26"/>
            <p:cNvSpPr>
              <a:spLocks noChangeArrowheads="1"/>
            </p:cNvSpPr>
            <p:nvPr/>
          </p:nvSpPr>
          <p:spPr bwMode="auto">
            <a:xfrm>
              <a:off x="808530" y="559567"/>
              <a:ext cx="2785570" cy="5232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8580" tIns="34290" rIns="68580" bIns="34290">
              <a:spAutoFit/>
            </a:bodyPr>
            <a:lstStyle/>
            <a:p>
              <a:pPr algn="dist"/>
              <a:r>
                <a:rPr lang="zh-TW" altLang="en-US" sz="2100" b="1" dirty="0" smtClean="0">
                  <a:solidFill>
                    <a:srgbClr val="404040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宋体" panose="02010600030101010101" pitchFamily="2" charset="-122"/>
                </a:rPr>
                <a:t>系統藍圖描述</a:t>
              </a:r>
              <a:endParaRPr lang="zh-CN" altLang="en-US" sz="2100" b="1" dirty="0">
                <a:solidFill>
                  <a:srgbClr val="404040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2375835" y="1139326"/>
            <a:ext cx="1910333" cy="3629636"/>
            <a:chOff x="1806192" y="1185970"/>
            <a:chExt cx="1910333" cy="3629636"/>
          </a:xfrm>
        </p:grpSpPr>
        <p:sp>
          <p:nvSpPr>
            <p:cNvPr id="37" name="Rounded Rectangle 4"/>
            <p:cNvSpPr/>
            <p:nvPr/>
          </p:nvSpPr>
          <p:spPr>
            <a:xfrm>
              <a:off x="1806192" y="1626085"/>
              <a:ext cx="1383258" cy="486224"/>
            </a:xfrm>
            <a:prstGeom prst="roundRect">
              <a:avLst/>
            </a:prstGeom>
            <a:solidFill>
              <a:srgbClr val="404585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52" name="Text Placeholder 7"/>
            <p:cNvSpPr txBox="1">
              <a:spLocks/>
            </p:cNvSpPr>
            <p:nvPr/>
          </p:nvSpPr>
          <p:spPr>
            <a:xfrm>
              <a:off x="2086491" y="1185970"/>
              <a:ext cx="1630034" cy="253755"/>
            </a:xfrm>
            <a:prstGeom prst="rect">
              <a:avLst/>
            </a:prstGeom>
          </p:spPr>
          <p:txBody>
            <a:bodyPr vert="horz" lIns="0" tIns="73860" rIns="0" bIns="73860" anchor="ctr"/>
            <a:lstStyle>
              <a:lvl1pPr marL="0" indent="0" algn="r" rtl="0" eaLnBrk="0" fontAlgn="base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1266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Regular"/>
                  <a:ea typeface="+mn-ea"/>
                  <a:cs typeface="Lato Regular"/>
                </a:defRPr>
              </a:lvl1pPr>
              <a:lvl2pPr marL="1041400" indent="-4000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04963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47900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890838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34603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177258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19911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462567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TW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顧客端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53" name="Text Placeholder 2"/>
            <p:cNvSpPr txBox="1">
              <a:spLocks/>
            </p:cNvSpPr>
            <p:nvPr/>
          </p:nvSpPr>
          <p:spPr>
            <a:xfrm>
              <a:off x="2050755" y="1676463"/>
              <a:ext cx="1630034" cy="411328"/>
            </a:xfrm>
            <a:prstGeom prst="rect">
              <a:avLst/>
            </a:prstGeom>
          </p:spPr>
          <p:txBody>
            <a:bodyPr vert="horz" lIns="0" tIns="0" rIns="0" bIns="0"/>
            <a:lstStyle>
              <a:lvl1pPr marL="0" indent="0" algn="r" rtl="0" eaLnBrk="0" fontAlgn="base" hangingPunct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002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Regular"/>
                  <a:ea typeface="+mn-ea"/>
                  <a:cs typeface="Lato Regular"/>
                </a:defRPr>
              </a:lvl1pPr>
              <a:lvl2pPr marL="1041400" indent="-4000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04963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47900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890838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34603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177258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19911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462567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TW" alt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消費者註冊</a:t>
              </a:r>
              <a:endParaRPr lang="en-GB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5" name="Rounded Rectangle 4"/>
            <p:cNvSpPr/>
            <p:nvPr/>
          </p:nvSpPr>
          <p:spPr>
            <a:xfrm>
              <a:off x="1806192" y="2527184"/>
              <a:ext cx="1383258" cy="486224"/>
            </a:xfrm>
            <a:prstGeom prst="roundRect">
              <a:avLst/>
            </a:prstGeom>
            <a:solidFill>
              <a:srgbClr val="404585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64" name="Text Placeholder 2"/>
            <p:cNvSpPr txBox="1">
              <a:spLocks/>
            </p:cNvSpPr>
            <p:nvPr/>
          </p:nvSpPr>
          <p:spPr>
            <a:xfrm>
              <a:off x="2027166" y="2612037"/>
              <a:ext cx="1630034" cy="411328"/>
            </a:xfrm>
            <a:prstGeom prst="rect">
              <a:avLst/>
            </a:prstGeom>
          </p:spPr>
          <p:txBody>
            <a:bodyPr vert="horz" lIns="0" tIns="0" rIns="0" bIns="0"/>
            <a:lstStyle>
              <a:lvl1pPr marL="0" indent="0" algn="r" rtl="0" eaLnBrk="0" fontAlgn="base" hangingPunct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002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Regular"/>
                  <a:ea typeface="+mn-ea"/>
                  <a:cs typeface="Lato Regular"/>
                </a:defRPr>
              </a:lvl1pPr>
              <a:lvl2pPr marL="1041400" indent="-4000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04963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47900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890838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34603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177258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19911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462567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TW" alt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瀏覽菜單</a:t>
              </a:r>
              <a:endParaRPr lang="en-GB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6" name="Rounded Rectangle 4"/>
            <p:cNvSpPr/>
            <p:nvPr/>
          </p:nvSpPr>
          <p:spPr>
            <a:xfrm>
              <a:off x="1806192" y="3428283"/>
              <a:ext cx="1383258" cy="486224"/>
            </a:xfrm>
            <a:prstGeom prst="roundRect">
              <a:avLst/>
            </a:prstGeom>
            <a:solidFill>
              <a:srgbClr val="404585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67" name="Text Placeholder 2"/>
            <p:cNvSpPr txBox="1">
              <a:spLocks/>
            </p:cNvSpPr>
            <p:nvPr/>
          </p:nvSpPr>
          <p:spPr>
            <a:xfrm>
              <a:off x="2086491" y="3499324"/>
              <a:ext cx="1630034" cy="411328"/>
            </a:xfrm>
            <a:prstGeom prst="rect">
              <a:avLst/>
            </a:prstGeom>
          </p:spPr>
          <p:txBody>
            <a:bodyPr vert="horz" lIns="0" tIns="0" rIns="0" bIns="0"/>
            <a:lstStyle>
              <a:lvl1pPr marL="0" indent="0" algn="r" rtl="0" eaLnBrk="0" fontAlgn="base" hangingPunct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002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Regular"/>
                  <a:ea typeface="+mn-ea"/>
                  <a:cs typeface="Lato Regular"/>
                </a:defRPr>
              </a:lvl1pPr>
              <a:lvl2pPr marL="1041400" indent="-4000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04963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47900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890838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34603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177258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19911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462567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TW" alt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建立</a:t>
              </a:r>
              <a:r>
                <a:rPr lang="zh-TW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訂單</a:t>
              </a:r>
              <a:endParaRPr lang="en-GB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8" name="Rounded Rectangle 4"/>
            <p:cNvSpPr/>
            <p:nvPr/>
          </p:nvSpPr>
          <p:spPr>
            <a:xfrm>
              <a:off x="1806192" y="4329382"/>
              <a:ext cx="1383258" cy="486224"/>
            </a:xfrm>
            <a:prstGeom prst="roundRect">
              <a:avLst/>
            </a:prstGeom>
            <a:solidFill>
              <a:srgbClr val="404585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69" name="Text Placeholder 2"/>
            <p:cNvSpPr txBox="1">
              <a:spLocks/>
            </p:cNvSpPr>
            <p:nvPr/>
          </p:nvSpPr>
          <p:spPr>
            <a:xfrm>
              <a:off x="2086491" y="4357634"/>
              <a:ext cx="1630034" cy="411328"/>
            </a:xfrm>
            <a:prstGeom prst="rect">
              <a:avLst/>
            </a:prstGeom>
          </p:spPr>
          <p:txBody>
            <a:bodyPr vert="horz" lIns="0" tIns="0" rIns="0" bIns="0"/>
            <a:lstStyle>
              <a:lvl1pPr marL="0" indent="0" algn="r" rtl="0" eaLnBrk="0" fontAlgn="base" hangingPunct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002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Regular"/>
                  <a:ea typeface="+mn-ea"/>
                  <a:cs typeface="Lato Regular"/>
                </a:defRPr>
              </a:lvl1pPr>
              <a:lvl2pPr marL="1041400" indent="-4000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04963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47900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890838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34603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177258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19911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462567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TW" alt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傳送訂單</a:t>
              </a:r>
              <a:endParaRPr lang="en-GB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" name="向下箭號 1"/>
            <p:cNvSpPr/>
            <p:nvPr/>
          </p:nvSpPr>
          <p:spPr>
            <a:xfrm>
              <a:off x="2295223" y="2172270"/>
              <a:ext cx="270164" cy="26949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向下箭號 69"/>
            <p:cNvSpPr/>
            <p:nvPr/>
          </p:nvSpPr>
          <p:spPr>
            <a:xfrm>
              <a:off x="2290591" y="3079688"/>
              <a:ext cx="270164" cy="26949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向下箭號 70"/>
            <p:cNvSpPr/>
            <p:nvPr/>
          </p:nvSpPr>
          <p:spPr>
            <a:xfrm>
              <a:off x="2298301" y="4001612"/>
              <a:ext cx="270164" cy="26949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6" name="群組 95"/>
          <p:cNvGrpSpPr/>
          <p:nvPr/>
        </p:nvGrpSpPr>
        <p:grpSpPr>
          <a:xfrm>
            <a:off x="5214410" y="1139326"/>
            <a:ext cx="1910333" cy="3629636"/>
            <a:chOff x="1806192" y="1185970"/>
            <a:chExt cx="1910333" cy="3629636"/>
          </a:xfrm>
        </p:grpSpPr>
        <p:sp>
          <p:nvSpPr>
            <p:cNvPr id="98" name="Text Placeholder 7"/>
            <p:cNvSpPr txBox="1">
              <a:spLocks/>
            </p:cNvSpPr>
            <p:nvPr/>
          </p:nvSpPr>
          <p:spPr>
            <a:xfrm>
              <a:off x="2086491" y="1185970"/>
              <a:ext cx="1630034" cy="253755"/>
            </a:xfrm>
            <a:prstGeom prst="rect">
              <a:avLst/>
            </a:prstGeom>
          </p:spPr>
          <p:txBody>
            <a:bodyPr vert="horz" lIns="0" tIns="73860" rIns="0" bIns="73860" anchor="ctr"/>
            <a:lstStyle>
              <a:lvl1pPr marL="0" indent="0" algn="r" rtl="0" eaLnBrk="0" fontAlgn="base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1266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Regular"/>
                  <a:ea typeface="+mn-ea"/>
                  <a:cs typeface="Lato Regular"/>
                </a:defRPr>
              </a:lvl1pPr>
              <a:lvl2pPr marL="1041400" indent="-4000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04963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47900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890838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34603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177258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19911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462567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TW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商家端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99" name="Text Placeholder 2"/>
            <p:cNvSpPr txBox="1">
              <a:spLocks/>
            </p:cNvSpPr>
            <p:nvPr/>
          </p:nvSpPr>
          <p:spPr>
            <a:xfrm>
              <a:off x="2050755" y="1676463"/>
              <a:ext cx="1630034" cy="411328"/>
            </a:xfrm>
            <a:prstGeom prst="rect">
              <a:avLst/>
            </a:prstGeom>
          </p:spPr>
          <p:txBody>
            <a:bodyPr vert="horz" lIns="0" tIns="0" rIns="0" bIns="0"/>
            <a:lstStyle>
              <a:lvl1pPr marL="0" indent="0" algn="r" rtl="0" eaLnBrk="0" fontAlgn="base" hangingPunct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002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Regular"/>
                  <a:ea typeface="+mn-ea"/>
                  <a:cs typeface="Lato Regular"/>
                </a:defRPr>
              </a:lvl1pPr>
              <a:lvl2pPr marL="1041400" indent="-4000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04963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47900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890838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34603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177258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19911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462567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TW" alt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消者註冊</a:t>
              </a:r>
              <a:endParaRPr lang="en-GB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1" name="Text Placeholder 2"/>
            <p:cNvSpPr txBox="1">
              <a:spLocks/>
            </p:cNvSpPr>
            <p:nvPr/>
          </p:nvSpPr>
          <p:spPr>
            <a:xfrm>
              <a:off x="2027166" y="2612037"/>
              <a:ext cx="1630034" cy="411328"/>
            </a:xfrm>
            <a:prstGeom prst="rect">
              <a:avLst/>
            </a:prstGeom>
          </p:spPr>
          <p:txBody>
            <a:bodyPr vert="horz" lIns="0" tIns="0" rIns="0" bIns="0"/>
            <a:lstStyle>
              <a:lvl1pPr marL="0" indent="0" algn="r" rtl="0" eaLnBrk="0" fontAlgn="base" hangingPunct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002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Regular"/>
                  <a:ea typeface="+mn-ea"/>
                  <a:cs typeface="Lato Regular"/>
                </a:defRPr>
              </a:lvl1pPr>
              <a:lvl2pPr marL="1041400" indent="-4000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04963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47900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890838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34603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177258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19911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462567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TW" alt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瀏覽菜單</a:t>
              </a:r>
              <a:endParaRPr lang="en-GB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2" name="Rounded Rectangle 4"/>
            <p:cNvSpPr/>
            <p:nvPr/>
          </p:nvSpPr>
          <p:spPr>
            <a:xfrm>
              <a:off x="1806192" y="3428283"/>
              <a:ext cx="1383258" cy="486224"/>
            </a:xfrm>
            <a:prstGeom prst="roundRect">
              <a:avLst/>
            </a:prstGeom>
            <a:solidFill>
              <a:srgbClr val="404585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03" name="Text Placeholder 2"/>
            <p:cNvSpPr txBox="1">
              <a:spLocks/>
            </p:cNvSpPr>
            <p:nvPr/>
          </p:nvSpPr>
          <p:spPr>
            <a:xfrm>
              <a:off x="2086491" y="3499324"/>
              <a:ext cx="1630034" cy="411328"/>
            </a:xfrm>
            <a:prstGeom prst="rect">
              <a:avLst/>
            </a:prstGeom>
          </p:spPr>
          <p:txBody>
            <a:bodyPr vert="horz" lIns="0" tIns="0" rIns="0" bIns="0"/>
            <a:lstStyle>
              <a:lvl1pPr marL="0" indent="0" algn="r" rtl="0" eaLnBrk="0" fontAlgn="base" hangingPunct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002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Regular"/>
                  <a:ea typeface="+mn-ea"/>
                  <a:cs typeface="Lato Regular"/>
                </a:defRPr>
              </a:lvl1pPr>
              <a:lvl2pPr marL="1041400" indent="-4000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04963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47900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890838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34603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177258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19911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462567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TW" alt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商家登入</a:t>
              </a:r>
              <a:endParaRPr lang="en-GB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4" name="Rounded Rectangle 4"/>
            <p:cNvSpPr/>
            <p:nvPr/>
          </p:nvSpPr>
          <p:spPr>
            <a:xfrm>
              <a:off x="1806192" y="4329382"/>
              <a:ext cx="1383258" cy="486224"/>
            </a:xfrm>
            <a:prstGeom prst="roundRect">
              <a:avLst/>
            </a:prstGeom>
            <a:solidFill>
              <a:srgbClr val="404585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05" name="Text Placeholder 2"/>
            <p:cNvSpPr txBox="1">
              <a:spLocks/>
            </p:cNvSpPr>
            <p:nvPr/>
          </p:nvSpPr>
          <p:spPr>
            <a:xfrm>
              <a:off x="2086491" y="4357634"/>
              <a:ext cx="1630034" cy="411328"/>
            </a:xfrm>
            <a:prstGeom prst="rect">
              <a:avLst/>
            </a:prstGeom>
          </p:spPr>
          <p:txBody>
            <a:bodyPr vert="horz" lIns="0" tIns="0" rIns="0" bIns="0"/>
            <a:lstStyle>
              <a:lvl1pPr marL="0" indent="0" algn="r" rtl="0" eaLnBrk="0" fontAlgn="base" hangingPunct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002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Regular"/>
                  <a:ea typeface="+mn-ea"/>
                  <a:cs typeface="Lato Regular"/>
                </a:defRPr>
              </a:lvl1pPr>
              <a:lvl2pPr marL="1041400" indent="-4000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04963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47900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890838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34603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177258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19911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462567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TW" alt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接收訂單</a:t>
              </a:r>
              <a:endParaRPr lang="en-GB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8" name="向下箭號 107"/>
            <p:cNvSpPr/>
            <p:nvPr/>
          </p:nvSpPr>
          <p:spPr>
            <a:xfrm>
              <a:off x="2298301" y="4001612"/>
              <a:ext cx="270164" cy="26949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9" name="向右箭號 108"/>
          <p:cNvSpPr/>
          <p:nvPr/>
        </p:nvSpPr>
        <p:spPr>
          <a:xfrm>
            <a:off x="4226843" y="4371109"/>
            <a:ext cx="345157" cy="297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0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04792" y="-71108"/>
            <a:ext cx="3963282" cy="1757762"/>
            <a:chOff x="-139723" y="-85574"/>
            <a:chExt cx="5284377" cy="2343682"/>
          </a:xfrm>
        </p:grpSpPr>
        <p:sp>
          <p:nvSpPr>
            <p:cNvPr id="5" name="等腰三角形 4"/>
            <p:cNvSpPr/>
            <p:nvPr/>
          </p:nvSpPr>
          <p:spPr>
            <a:xfrm rot="10800000">
              <a:off x="986266" y="7437"/>
              <a:ext cx="730501" cy="629742"/>
            </a:xfrm>
            <a:prstGeom prst="triangle">
              <a:avLst/>
            </a:prstGeom>
            <a:solidFill>
              <a:srgbClr val="F0CDE4"/>
            </a:solidFill>
            <a:ln w="38100">
              <a:solidFill>
                <a:srgbClr val="F0CD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6" name="等腰三角形 5"/>
            <p:cNvSpPr/>
            <p:nvPr/>
          </p:nvSpPr>
          <p:spPr>
            <a:xfrm rot="10800000">
              <a:off x="1243918" y="1440"/>
              <a:ext cx="653970" cy="563769"/>
            </a:xfrm>
            <a:prstGeom prst="triangle">
              <a:avLst/>
            </a:prstGeom>
            <a:noFill/>
            <a:ln w="19050">
              <a:solidFill>
                <a:srgbClr val="979F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37" t="11938" b="5523"/>
            <a:stretch>
              <a:fillRect/>
            </a:stretch>
          </p:blipFill>
          <p:spPr>
            <a:xfrm rot="21199914">
              <a:off x="-139723" y="-85574"/>
              <a:ext cx="1703670" cy="2343682"/>
            </a:xfrm>
            <a:custGeom>
              <a:avLst/>
              <a:gdLst>
                <a:gd name="connsiteX0" fmla="*/ 5411369 w 5411369"/>
                <a:gd name="connsiteY0" fmla="*/ 7444244 h 7444244"/>
                <a:gd name="connsiteX1" fmla="*/ 0 w 5411369"/>
                <a:gd name="connsiteY1" fmla="*/ 6811608 h 7444244"/>
                <a:gd name="connsiteX2" fmla="*/ 796335 w 5411369"/>
                <a:gd name="connsiteY2" fmla="*/ 0 h 7444244"/>
                <a:gd name="connsiteX3" fmla="*/ 5411369 w 5411369"/>
                <a:gd name="connsiteY3" fmla="*/ 539537 h 7444244"/>
                <a:gd name="connsiteX4" fmla="*/ 5411369 w 5411369"/>
                <a:gd name="connsiteY4" fmla="*/ 7444244 h 744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11369" h="7444244">
                  <a:moveTo>
                    <a:pt x="5411369" y="7444244"/>
                  </a:moveTo>
                  <a:lnTo>
                    <a:pt x="0" y="6811608"/>
                  </a:lnTo>
                  <a:lnTo>
                    <a:pt x="796335" y="0"/>
                  </a:lnTo>
                  <a:lnTo>
                    <a:pt x="5411369" y="539537"/>
                  </a:lnTo>
                  <a:lnTo>
                    <a:pt x="5411369" y="7444244"/>
                  </a:lnTo>
                  <a:close/>
                </a:path>
              </a:pathLst>
            </a:custGeom>
          </p:spPr>
        </p:pic>
        <p:sp>
          <p:nvSpPr>
            <p:cNvPr id="8" name="文本框 26"/>
            <p:cNvSpPr>
              <a:spLocks noChangeArrowheads="1"/>
            </p:cNvSpPr>
            <p:nvPr/>
          </p:nvSpPr>
          <p:spPr bwMode="auto">
            <a:xfrm>
              <a:off x="808531" y="559567"/>
              <a:ext cx="4336123" cy="5232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8580" tIns="34290" rIns="68580" bIns="34290">
              <a:spAutoFit/>
            </a:bodyPr>
            <a:lstStyle/>
            <a:p>
              <a:pPr algn="dist"/>
              <a:r>
                <a:rPr lang="zh-TW" altLang="en-US" sz="2100" b="1" dirty="0" smtClean="0">
                  <a:solidFill>
                    <a:srgbClr val="404040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宋体" panose="02010600030101010101" pitchFamily="2" charset="-122"/>
                </a:rPr>
                <a:t>系統架構圖</a:t>
              </a:r>
              <a:r>
                <a:rPr lang="en-US" altLang="zh-TW" sz="2100" b="1" dirty="0" smtClean="0">
                  <a:solidFill>
                    <a:srgbClr val="404040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宋体" panose="02010600030101010101" pitchFamily="2" charset="-122"/>
                </a:rPr>
                <a:t>-</a:t>
              </a:r>
              <a:r>
                <a:rPr lang="zh-TW" altLang="en-US" sz="2100" b="1" dirty="0" smtClean="0">
                  <a:solidFill>
                    <a:srgbClr val="404040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宋体" panose="02010600030101010101" pitchFamily="2" charset="-122"/>
                </a:rPr>
                <a:t>會員子系統</a:t>
              </a:r>
              <a:endParaRPr lang="zh-CN" altLang="en-US" sz="2100" b="1" dirty="0">
                <a:solidFill>
                  <a:srgbClr val="404040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1681583" y="1219261"/>
            <a:ext cx="6391020" cy="3812231"/>
            <a:chOff x="1480692" y="965506"/>
            <a:chExt cx="6391020" cy="3812231"/>
          </a:xfrm>
        </p:grpSpPr>
        <p:sp>
          <p:nvSpPr>
            <p:cNvPr id="37" name="Rounded Rectangle 4"/>
            <p:cNvSpPr/>
            <p:nvPr/>
          </p:nvSpPr>
          <p:spPr>
            <a:xfrm>
              <a:off x="3747435" y="1634860"/>
              <a:ext cx="1383258" cy="486224"/>
            </a:xfrm>
            <a:prstGeom prst="roundRect">
              <a:avLst/>
            </a:prstGeom>
            <a:solidFill>
              <a:srgbClr val="404585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52" name="Text Placeholder 7"/>
            <p:cNvSpPr txBox="1">
              <a:spLocks/>
            </p:cNvSpPr>
            <p:nvPr/>
          </p:nvSpPr>
          <p:spPr>
            <a:xfrm>
              <a:off x="3857978" y="965506"/>
              <a:ext cx="1630034" cy="253755"/>
            </a:xfrm>
            <a:prstGeom prst="rect">
              <a:avLst/>
            </a:prstGeom>
          </p:spPr>
          <p:txBody>
            <a:bodyPr vert="horz" lIns="0" tIns="73860" rIns="0" bIns="73860" anchor="ctr"/>
            <a:lstStyle>
              <a:lvl1pPr marL="0" indent="0" algn="r" rtl="0" eaLnBrk="0" fontAlgn="base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1266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Regular"/>
                  <a:ea typeface="+mn-ea"/>
                  <a:cs typeface="Lato Regular"/>
                </a:defRPr>
              </a:lvl1pPr>
              <a:lvl2pPr marL="1041400" indent="-4000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04963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47900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890838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34603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177258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19911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462567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TW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顧客登入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53" name="Text Placeholder 2"/>
            <p:cNvSpPr txBox="1">
              <a:spLocks/>
            </p:cNvSpPr>
            <p:nvPr/>
          </p:nvSpPr>
          <p:spPr>
            <a:xfrm>
              <a:off x="4038102" y="1685238"/>
              <a:ext cx="1630034" cy="411328"/>
            </a:xfrm>
            <a:prstGeom prst="rect">
              <a:avLst/>
            </a:prstGeom>
          </p:spPr>
          <p:txBody>
            <a:bodyPr vert="horz" lIns="0" tIns="0" rIns="0" bIns="0"/>
            <a:lstStyle>
              <a:lvl1pPr marL="0" indent="0" algn="r" rtl="0" eaLnBrk="0" fontAlgn="base" hangingPunct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002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Regular"/>
                  <a:ea typeface="+mn-ea"/>
                  <a:cs typeface="Lato Regular"/>
                </a:defRPr>
              </a:lvl1pPr>
              <a:lvl2pPr marL="1041400" indent="-4000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04963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47900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890838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34603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177258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19911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462567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TW" alt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查詢訂單</a:t>
              </a:r>
              <a:endParaRPr lang="en-GB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5" name="Rounded Rectangle 4"/>
            <p:cNvSpPr/>
            <p:nvPr/>
          </p:nvSpPr>
          <p:spPr>
            <a:xfrm>
              <a:off x="3747435" y="2535959"/>
              <a:ext cx="1383258" cy="486224"/>
            </a:xfrm>
            <a:prstGeom prst="roundRect">
              <a:avLst/>
            </a:prstGeom>
            <a:solidFill>
              <a:srgbClr val="404585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64" name="Text Placeholder 2"/>
            <p:cNvSpPr txBox="1">
              <a:spLocks/>
            </p:cNvSpPr>
            <p:nvPr/>
          </p:nvSpPr>
          <p:spPr>
            <a:xfrm>
              <a:off x="3968409" y="2620812"/>
              <a:ext cx="1630034" cy="411328"/>
            </a:xfrm>
            <a:prstGeom prst="rect">
              <a:avLst/>
            </a:prstGeom>
          </p:spPr>
          <p:txBody>
            <a:bodyPr vert="horz" lIns="0" tIns="0" rIns="0" bIns="0"/>
            <a:lstStyle>
              <a:lvl1pPr marL="0" indent="0" algn="r" rtl="0" eaLnBrk="0" fontAlgn="base" hangingPunct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002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Regular"/>
                  <a:ea typeface="+mn-ea"/>
                  <a:cs typeface="Lato Regular"/>
                </a:defRPr>
              </a:lvl1pPr>
              <a:lvl2pPr marL="1041400" indent="-4000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04963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47900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890838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34603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177258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19911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462567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TW" alt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查詢訂單狀態</a:t>
              </a:r>
              <a:endParaRPr lang="en-GB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" name="向下箭號 1"/>
            <p:cNvSpPr/>
            <p:nvPr/>
          </p:nvSpPr>
          <p:spPr>
            <a:xfrm>
              <a:off x="4236466" y="2181045"/>
              <a:ext cx="270164" cy="26949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Text Placeholder 2"/>
            <p:cNvSpPr txBox="1">
              <a:spLocks/>
            </p:cNvSpPr>
            <p:nvPr/>
          </p:nvSpPr>
          <p:spPr>
            <a:xfrm>
              <a:off x="4027734" y="3508099"/>
              <a:ext cx="1630034" cy="411328"/>
            </a:xfrm>
            <a:prstGeom prst="rect">
              <a:avLst/>
            </a:prstGeom>
          </p:spPr>
          <p:txBody>
            <a:bodyPr vert="horz" lIns="0" tIns="0" rIns="0" bIns="0"/>
            <a:lstStyle>
              <a:lvl1pPr marL="0" indent="0" algn="r" rtl="0" eaLnBrk="0" fontAlgn="base" hangingPunct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002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Regular"/>
                  <a:ea typeface="+mn-ea"/>
                  <a:cs typeface="Lato Regular"/>
                </a:defRPr>
              </a:lvl1pPr>
              <a:lvl2pPr marL="1041400" indent="-4000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04963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47900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890838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34603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177258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19911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462567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TW" alt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建立</a:t>
              </a:r>
              <a:r>
                <a:rPr lang="zh-TW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訂單</a:t>
              </a:r>
              <a:endParaRPr lang="en-GB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9" name="Text Placeholder 2"/>
            <p:cNvSpPr txBox="1">
              <a:spLocks/>
            </p:cNvSpPr>
            <p:nvPr/>
          </p:nvSpPr>
          <p:spPr>
            <a:xfrm>
              <a:off x="4027734" y="4366409"/>
              <a:ext cx="1630034" cy="411328"/>
            </a:xfrm>
            <a:prstGeom prst="rect">
              <a:avLst/>
            </a:prstGeom>
          </p:spPr>
          <p:txBody>
            <a:bodyPr vert="horz" lIns="0" tIns="0" rIns="0" bIns="0"/>
            <a:lstStyle>
              <a:lvl1pPr marL="0" indent="0" algn="r" rtl="0" eaLnBrk="0" fontAlgn="base" hangingPunct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002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Regular"/>
                  <a:ea typeface="+mn-ea"/>
                  <a:cs typeface="Lato Regular"/>
                </a:defRPr>
              </a:lvl1pPr>
              <a:lvl2pPr marL="1041400" indent="-4000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04963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47900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890838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34603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177258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19911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462567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TW" alt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傳送訂單</a:t>
              </a:r>
              <a:endParaRPr lang="en-GB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10" name="群組 9"/>
            <p:cNvGrpSpPr/>
            <p:nvPr/>
          </p:nvGrpSpPr>
          <p:grpSpPr>
            <a:xfrm>
              <a:off x="1480692" y="1634860"/>
              <a:ext cx="1910333" cy="2282013"/>
              <a:chOff x="1480692" y="1634860"/>
              <a:chExt cx="1910333" cy="2282013"/>
            </a:xfrm>
          </p:grpSpPr>
          <p:sp>
            <p:nvSpPr>
              <p:cNvPr id="30" name="Rounded Rectangle 4"/>
              <p:cNvSpPr/>
              <p:nvPr/>
            </p:nvSpPr>
            <p:spPr>
              <a:xfrm>
                <a:off x="1480692" y="1634860"/>
                <a:ext cx="1383258" cy="486224"/>
              </a:xfrm>
              <a:prstGeom prst="roundRect">
                <a:avLst/>
              </a:prstGeom>
              <a:solidFill>
                <a:srgbClr val="404585"/>
              </a:solidFill>
              <a:ln w="285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Text Placeholder 2"/>
              <p:cNvSpPr txBox="1">
                <a:spLocks/>
              </p:cNvSpPr>
              <p:nvPr/>
            </p:nvSpPr>
            <p:spPr>
              <a:xfrm>
                <a:off x="1755991" y="1685238"/>
                <a:ext cx="1630034" cy="411328"/>
              </a:xfrm>
              <a:prstGeom prst="rect">
                <a:avLst/>
              </a:prstGeom>
            </p:spPr>
            <p:txBody>
              <a:bodyPr vert="horz" lIns="0" tIns="0" rIns="0" bIns="0"/>
              <a:lstStyle>
                <a:lvl1pPr marL="0" indent="0" algn="r" rtl="0" eaLnBrk="0" fontAlgn="base" hangingPunct="0">
                  <a:lnSpc>
                    <a:spcPct val="150000"/>
                  </a:lnSpc>
                  <a:spcBef>
                    <a:spcPts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  <a:defRPr sz="1002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Lato Regular"/>
                    <a:ea typeface="+mn-ea"/>
                    <a:cs typeface="Lato Regular"/>
                  </a:defRPr>
                </a:lvl1pPr>
                <a:lvl2pPr marL="1041400" indent="-4000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604963" indent="-3190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247900" indent="-3190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890838" indent="-3190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534603" indent="-321327" algn="l" defTabSz="1285309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177258" indent="-321327" algn="l" defTabSz="1285309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819911" indent="-321327" algn="l" defTabSz="1285309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462567" indent="-321327" algn="l" defTabSz="1285309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TW" altLang="en-US" sz="1400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+mn-lt"/>
                  </a:rPr>
                  <a:t>瀏覽菜單</a:t>
                </a:r>
                <a:endParaRPr lang="en-GB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0" name="Rounded Rectangle 4"/>
              <p:cNvSpPr/>
              <p:nvPr/>
            </p:nvSpPr>
            <p:spPr>
              <a:xfrm>
                <a:off x="1480692" y="2529550"/>
                <a:ext cx="1383258" cy="486224"/>
              </a:xfrm>
              <a:prstGeom prst="roundRect">
                <a:avLst/>
              </a:prstGeom>
              <a:solidFill>
                <a:srgbClr val="404585"/>
              </a:solidFill>
              <a:ln w="285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Text Placeholder 2"/>
              <p:cNvSpPr txBox="1">
                <a:spLocks/>
              </p:cNvSpPr>
              <p:nvPr/>
            </p:nvSpPr>
            <p:spPr>
              <a:xfrm>
                <a:off x="1760991" y="2600591"/>
                <a:ext cx="1630034" cy="411328"/>
              </a:xfrm>
              <a:prstGeom prst="rect">
                <a:avLst/>
              </a:prstGeom>
            </p:spPr>
            <p:txBody>
              <a:bodyPr vert="horz" lIns="0" tIns="0" rIns="0" bIns="0"/>
              <a:lstStyle>
                <a:lvl1pPr marL="0" indent="0" algn="r" rtl="0" eaLnBrk="0" fontAlgn="base" hangingPunct="0">
                  <a:lnSpc>
                    <a:spcPct val="150000"/>
                  </a:lnSpc>
                  <a:spcBef>
                    <a:spcPts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  <a:defRPr sz="1002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Lato Regular"/>
                    <a:ea typeface="+mn-ea"/>
                    <a:cs typeface="Lato Regular"/>
                  </a:defRPr>
                </a:lvl1pPr>
                <a:lvl2pPr marL="1041400" indent="-4000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604963" indent="-3190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247900" indent="-3190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890838" indent="-3190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534603" indent="-321327" algn="l" defTabSz="1285309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177258" indent="-321327" algn="l" defTabSz="1285309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819911" indent="-321327" algn="l" defTabSz="1285309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462567" indent="-321327" algn="l" defTabSz="1285309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TW" altLang="en-US" sz="1400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+mn-lt"/>
                  </a:rPr>
                  <a:t>建立</a:t>
                </a:r>
                <a:r>
                  <a:rPr lang="zh-TW" altLang="en-US" sz="14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+mn-lt"/>
                  </a:rPr>
                  <a:t>訂單</a:t>
                </a:r>
                <a:endParaRPr lang="en-GB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2" name="Rounded Rectangle 4"/>
              <p:cNvSpPr/>
              <p:nvPr/>
            </p:nvSpPr>
            <p:spPr>
              <a:xfrm>
                <a:off x="1480692" y="3430649"/>
                <a:ext cx="1383258" cy="486224"/>
              </a:xfrm>
              <a:prstGeom prst="roundRect">
                <a:avLst/>
              </a:prstGeom>
              <a:solidFill>
                <a:srgbClr val="404585"/>
              </a:solidFill>
              <a:ln w="285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Text Placeholder 2"/>
              <p:cNvSpPr txBox="1">
                <a:spLocks/>
              </p:cNvSpPr>
              <p:nvPr/>
            </p:nvSpPr>
            <p:spPr>
              <a:xfrm>
                <a:off x="1760991" y="3458901"/>
                <a:ext cx="1630034" cy="411328"/>
              </a:xfrm>
              <a:prstGeom prst="rect">
                <a:avLst/>
              </a:prstGeom>
            </p:spPr>
            <p:txBody>
              <a:bodyPr vert="horz" lIns="0" tIns="0" rIns="0" bIns="0"/>
              <a:lstStyle>
                <a:lvl1pPr marL="0" indent="0" algn="r" rtl="0" eaLnBrk="0" fontAlgn="base" hangingPunct="0">
                  <a:lnSpc>
                    <a:spcPct val="150000"/>
                  </a:lnSpc>
                  <a:spcBef>
                    <a:spcPts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  <a:defRPr sz="1002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Lato Regular"/>
                    <a:ea typeface="+mn-ea"/>
                    <a:cs typeface="Lato Regular"/>
                  </a:defRPr>
                </a:lvl1pPr>
                <a:lvl2pPr marL="1041400" indent="-4000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604963" indent="-3190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247900" indent="-3190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890838" indent="-3190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534603" indent="-321327" algn="l" defTabSz="1285309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177258" indent="-321327" algn="l" defTabSz="1285309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819911" indent="-321327" algn="l" defTabSz="1285309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462567" indent="-321327" algn="l" defTabSz="1285309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TW" altLang="en-US" sz="1400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+mn-lt"/>
                  </a:rPr>
                  <a:t>傳送訂單</a:t>
                </a:r>
                <a:endParaRPr lang="en-GB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4" name="向下箭號 43"/>
              <p:cNvSpPr/>
              <p:nvPr/>
            </p:nvSpPr>
            <p:spPr>
              <a:xfrm>
                <a:off x="1972801" y="3102879"/>
                <a:ext cx="270164" cy="26949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5" name="向下箭號 44"/>
              <p:cNvSpPr/>
              <p:nvPr/>
            </p:nvSpPr>
            <p:spPr>
              <a:xfrm>
                <a:off x="1962280" y="2181045"/>
                <a:ext cx="270164" cy="26949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" name="群組 10"/>
            <p:cNvGrpSpPr/>
            <p:nvPr/>
          </p:nvGrpSpPr>
          <p:grpSpPr>
            <a:xfrm>
              <a:off x="5866595" y="1634860"/>
              <a:ext cx="1978506" cy="486224"/>
              <a:chOff x="5784053" y="1607810"/>
              <a:chExt cx="1978506" cy="486224"/>
            </a:xfrm>
          </p:grpSpPr>
          <p:sp>
            <p:nvSpPr>
              <p:cNvPr id="47" name="Rounded Rectangle 4"/>
              <p:cNvSpPr/>
              <p:nvPr/>
            </p:nvSpPr>
            <p:spPr>
              <a:xfrm>
                <a:off x="5784053" y="1607810"/>
                <a:ext cx="1383258" cy="486224"/>
              </a:xfrm>
              <a:prstGeom prst="roundRect">
                <a:avLst/>
              </a:prstGeom>
              <a:solidFill>
                <a:srgbClr val="404585"/>
              </a:solidFill>
              <a:ln w="285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Text Placeholder 2"/>
              <p:cNvSpPr txBox="1">
                <a:spLocks/>
              </p:cNvSpPr>
              <p:nvPr/>
            </p:nvSpPr>
            <p:spPr>
              <a:xfrm>
                <a:off x="6132525" y="1663909"/>
                <a:ext cx="1630034" cy="411328"/>
              </a:xfrm>
              <a:prstGeom prst="rect">
                <a:avLst/>
              </a:prstGeom>
            </p:spPr>
            <p:txBody>
              <a:bodyPr vert="horz" lIns="0" tIns="0" rIns="0" bIns="0"/>
              <a:lstStyle>
                <a:lvl1pPr marL="0" indent="0" algn="r" rtl="0" eaLnBrk="0" fontAlgn="base" hangingPunct="0">
                  <a:lnSpc>
                    <a:spcPct val="150000"/>
                  </a:lnSpc>
                  <a:spcBef>
                    <a:spcPts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  <a:defRPr sz="1002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Lato Regular"/>
                    <a:ea typeface="+mn-ea"/>
                    <a:cs typeface="Lato Regular"/>
                  </a:defRPr>
                </a:lvl1pPr>
                <a:lvl2pPr marL="1041400" indent="-4000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604963" indent="-3190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247900" indent="-3190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890838" indent="-3190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534603" indent="-321327" algn="l" defTabSz="1285309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177258" indent="-321327" algn="l" defTabSz="1285309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819911" indent="-321327" algn="l" defTabSz="1285309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462567" indent="-321327" algn="l" defTabSz="1285309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TW" altLang="en-US" sz="1400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+mn-lt"/>
                  </a:rPr>
                  <a:t>會員資料</a:t>
                </a:r>
                <a:endParaRPr lang="en-GB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54" name="Rounded Rectangle 4"/>
            <p:cNvSpPr/>
            <p:nvPr/>
          </p:nvSpPr>
          <p:spPr>
            <a:xfrm>
              <a:off x="5927843" y="2529550"/>
              <a:ext cx="1383258" cy="486224"/>
            </a:xfrm>
            <a:prstGeom prst="roundRect">
              <a:avLst/>
            </a:prstGeom>
            <a:solidFill>
              <a:srgbClr val="404585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55" name="Text Placeholder 2"/>
            <p:cNvSpPr txBox="1">
              <a:spLocks/>
            </p:cNvSpPr>
            <p:nvPr/>
          </p:nvSpPr>
          <p:spPr>
            <a:xfrm>
              <a:off x="6241678" y="2557178"/>
              <a:ext cx="1630034" cy="411328"/>
            </a:xfrm>
            <a:prstGeom prst="rect">
              <a:avLst/>
            </a:prstGeom>
          </p:spPr>
          <p:txBody>
            <a:bodyPr vert="horz" lIns="0" tIns="0" rIns="0" bIns="0"/>
            <a:lstStyle>
              <a:lvl1pPr marL="0" indent="0" algn="r" rtl="0" eaLnBrk="0" fontAlgn="base" hangingPunct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002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Regular"/>
                  <a:ea typeface="+mn-ea"/>
                  <a:cs typeface="Lato Regular"/>
                </a:defRPr>
              </a:lvl1pPr>
              <a:lvl2pPr marL="1041400" indent="-4000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04963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47900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890838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34603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177258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19911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462567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TW" alt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歷史訂單</a:t>
              </a:r>
              <a:endParaRPr lang="en-GB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6" name="向下箭號 55"/>
            <p:cNvSpPr/>
            <p:nvPr/>
          </p:nvSpPr>
          <p:spPr>
            <a:xfrm>
              <a:off x="6423142" y="2181045"/>
              <a:ext cx="270164" cy="26949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/>
            <p:cNvCxnSpPr/>
            <p:nvPr/>
          </p:nvCxnSpPr>
          <p:spPr>
            <a:xfrm>
              <a:off x="2107883" y="1342004"/>
              <a:ext cx="0" cy="29285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>
            <a:xfrm flipV="1">
              <a:off x="2107883" y="1336964"/>
              <a:ext cx="4511589" cy="1385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>
              <a:off x="6619472" y="1336964"/>
              <a:ext cx="0" cy="29789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>
              <a:off x="4363677" y="1219261"/>
              <a:ext cx="0" cy="41559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81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04792" y="-71108"/>
            <a:ext cx="3963282" cy="1757762"/>
            <a:chOff x="-139723" y="-85574"/>
            <a:chExt cx="5284377" cy="2343682"/>
          </a:xfrm>
        </p:grpSpPr>
        <p:sp>
          <p:nvSpPr>
            <p:cNvPr id="5" name="等腰三角形 4"/>
            <p:cNvSpPr/>
            <p:nvPr/>
          </p:nvSpPr>
          <p:spPr>
            <a:xfrm rot="10800000">
              <a:off x="986266" y="7437"/>
              <a:ext cx="730501" cy="629742"/>
            </a:xfrm>
            <a:prstGeom prst="triangle">
              <a:avLst/>
            </a:prstGeom>
            <a:solidFill>
              <a:srgbClr val="F0CDE4"/>
            </a:solidFill>
            <a:ln w="38100">
              <a:solidFill>
                <a:srgbClr val="F0CD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6" name="等腰三角形 5"/>
            <p:cNvSpPr/>
            <p:nvPr/>
          </p:nvSpPr>
          <p:spPr>
            <a:xfrm rot="10800000">
              <a:off x="1243918" y="1440"/>
              <a:ext cx="653970" cy="563769"/>
            </a:xfrm>
            <a:prstGeom prst="triangle">
              <a:avLst/>
            </a:prstGeom>
            <a:noFill/>
            <a:ln w="19050">
              <a:solidFill>
                <a:srgbClr val="979F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37" t="11938" b="5523"/>
            <a:stretch>
              <a:fillRect/>
            </a:stretch>
          </p:blipFill>
          <p:spPr>
            <a:xfrm rot="21199914">
              <a:off x="-139723" y="-85574"/>
              <a:ext cx="1703670" cy="2343682"/>
            </a:xfrm>
            <a:custGeom>
              <a:avLst/>
              <a:gdLst>
                <a:gd name="connsiteX0" fmla="*/ 5411369 w 5411369"/>
                <a:gd name="connsiteY0" fmla="*/ 7444244 h 7444244"/>
                <a:gd name="connsiteX1" fmla="*/ 0 w 5411369"/>
                <a:gd name="connsiteY1" fmla="*/ 6811608 h 7444244"/>
                <a:gd name="connsiteX2" fmla="*/ 796335 w 5411369"/>
                <a:gd name="connsiteY2" fmla="*/ 0 h 7444244"/>
                <a:gd name="connsiteX3" fmla="*/ 5411369 w 5411369"/>
                <a:gd name="connsiteY3" fmla="*/ 539537 h 7444244"/>
                <a:gd name="connsiteX4" fmla="*/ 5411369 w 5411369"/>
                <a:gd name="connsiteY4" fmla="*/ 7444244 h 744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11369" h="7444244">
                  <a:moveTo>
                    <a:pt x="5411369" y="7444244"/>
                  </a:moveTo>
                  <a:lnTo>
                    <a:pt x="0" y="6811608"/>
                  </a:lnTo>
                  <a:lnTo>
                    <a:pt x="796335" y="0"/>
                  </a:lnTo>
                  <a:lnTo>
                    <a:pt x="5411369" y="539537"/>
                  </a:lnTo>
                  <a:lnTo>
                    <a:pt x="5411369" y="7444244"/>
                  </a:lnTo>
                  <a:close/>
                </a:path>
              </a:pathLst>
            </a:custGeom>
          </p:spPr>
        </p:pic>
        <p:sp>
          <p:nvSpPr>
            <p:cNvPr id="8" name="文本框 26"/>
            <p:cNvSpPr>
              <a:spLocks noChangeArrowheads="1"/>
            </p:cNvSpPr>
            <p:nvPr/>
          </p:nvSpPr>
          <p:spPr bwMode="auto">
            <a:xfrm>
              <a:off x="808531" y="559567"/>
              <a:ext cx="4336123" cy="5232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8580" tIns="34290" rIns="68580" bIns="34290">
              <a:spAutoFit/>
            </a:bodyPr>
            <a:lstStyle/>
            <a:p>
              <a:pPr algn="dist"/>
              <a:r>
                <a:rPr lang="zh-TW" altLang="en-US" sz="2100" b="1" dirty="0" smtClean="0">
                  <a:solidFill>
                    <a:srgbClr val="404040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宋体" panose="02010600030101010101" pitchFamily="2" charset="-122"/>
                </a:rPr>
                <a:t>系統架構圖</a:t>
              </a:r>
              <a:r>
                <a:rPr lang="en-US" altLang="zh-TW" sz="2100" b="1" dirty="0" smtClean="0">
                  <a:solidFill>
                    <a:srgbClr val="404040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宋体" panose="02010600030101010101" pitchFamily="2" charset="-122"/>
                </a:rPr>
                <a:t>-</a:t>
              </a:r>
              <a:r>
                <a:rPr lang="zh-TW" altLang="en-US" sz="2100" b="1" dirty="0" smtClean="0">
                  <a:solidFill>
                    <a:srgbClr val="404040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宋体" panose="02010600030101010101" pitchFamily="2" charset="-122"/>
                </a:rPr>
                <a:t>會員子系統</a:t>
              </a:r>
              <a:endParaRPr lang="zh-CN" altLang="en-US" sz="2100" b="1" dirty="0">
                <a:solidFill>
                  <a:srgbClr val="404040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932939" y="1357259"/>
            <a:ext cx="7943739" cy="2992348"/>
            <a:chOff x="932939" y="1357259"/>
            <a:chExt cx="7943739" cy="2992348"/>
          </a:xfrm>
        </p:grpSpPr>
        <p:sp>
          <p:nvSpPr>
            <p:cNvPr id="37" name="Rounded Rectangle 4"/>
            <p:cNvSpPr/>
            <p:nvPr/>
          </p:nvSpPr>
          <p:spPr>
            <a:xfrm>
              <a:off x="3141177" y="2050407"/>
              <a:ext cx="1383258" cy="486224"/>
            </a:xfrm>
            <a:prstGeom prst="roundRect">
              <a:avLst/>
            </a:prstGeom>
            <a:solidFill>
              <a:srgbClr val="404585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52" name="Text Placeholder 7"/>
            <p:cNvSpPr txBox="1">
              <a:spLocks/>
            </p:cNvSpPr>
            <p:nvPr/>
          </p:nvSpPr>
          <p:spPr>
            <a:xfrm>
              <a:off x="3880192" y="1357259"/>
              <a:ext cx="1630034" cy="253755"/>
            </a:xfrm>
            <a:prstGeom prst="rect">
              <a:avLst/>
            </a:prstGeom>
          </p:spPr>
          <p:txBody>
            <a:bodyPr vert="horz" lIns="0" tIns="73860" rIns="0" bIns="73860" anchor="ctr"/>
            <a:lstStyle>
              <a:lvl1pPr marL="0" indent="0" algn="r" rtl="0" eaLnBrk="0" fontAlgn="base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1266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 Regular"/>
                  <a:ea typeface="+mn-ea"/>
                  <a:cs typeface="Lato Regular"/>
                </a:defRPr>
              </a:lvl1pPr>
              <a:lvl2pPr marL="1041400" indent="-4000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04963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47900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890838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34603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177258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19911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462567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TW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商家登入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53" name="Text Placeholder 2"/>
            <p:cNvSpPr txBox="1">
              <a:spLocks/>
            </p:cNvSpPr>
            <p:nvPr/>
          </p:nvSpPr>
          <p:spPr>
            <a:xfrm>
              <a:off x="3451929" y="2108343"/>
              <a:ext cx="1630034" cy="411328"/>
            </a:xfrm>
            <a:prstGeom prst="rect">
              <a:avLst/>
            </a:prstGeom>
          </p:spPr>
          <p:txBody>
            <a:bodyPr vert="horz" lIns="0" tIns="0" rIns="0" bIns="0"/>
            <a:lstStyle>
              <a:lvl1pPr marL="0" indent="0" algn="r" rtl="0" eaLnBrk="0" fontAlgn="base" hangingPunct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002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Regular"/>
                  <a:ea typeface="+mn-ea"/>
                  <a:cs typeface="Lato Regular"/>
                </a:defRPr>
              </a:lvl1pPr>
              <a:lvl2pPr marL="1041400" indent="-4000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04963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47900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890838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34603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177258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19911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462567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TW" alt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優惠活動</a:t>
              </a:r>
              <a:endParaRPr lang="en-GB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5" name="Rounded Rectangle 4"/>
            <p:cNvSpPr/>
            <p:nvPr/>
          </p:nvSpPr>
          <p:spPr>
            <a:xfrm>
              <a:off x="3125662" y="2936012"/>
              <a:ext cx="1383258" cy="486224"/>
            </a:xfrm>
            <a:prstGeom prst="roundRect">
              <a:avLst/>
            </a:prstGeom>
            <a:solidFill>
              <a:srgbClr val="404585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64" name="Text Placeholder 2"/>
            <p:cNvSpPr txBox="1">
              <a:spLocks/>
            </p:cNvSpPr>
            <p:nvPr/>
          </p:nvSpPr>
          <p:spPr>
            <a:xfrm>
              <a:off x="3420656" y="3020865"/>
              <a:ext cx="1630034" cy="411328"/>
            </a:xfrm>
            <a:prstGeom prst="rect">
              <a:avLst/>
            </a:prstGeom>
          </p:spPr>
          <p:txBody>
            <a:bodyPr vert="horz" lIns="0" tIns="0" rIns="0" bIns="0"/>
            <a:lstStyle>
              <a:lvl1pPr marL="0" indent="0" algn="r" rtl="0" eaLnBrk="0" fontAlgn="base" hangingPunct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002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Regular"/>
                  <a:ea typeface="+mn-ea"/>
                  <a:cs typeface="Lato Regular"/>
                </a:defRPr>
              </a:lvl1pPr>
              <a:lvl2pPr marL="1041400" indent="-4000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04963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47900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890838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34603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177258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19911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462567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TW" alt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優惠折扣碼</a:t>
              </a:r>
              <a:endParaRPr lang="en-GB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" name="向下箭號 1"/>
            <p:cNvSpPr/>
            <p:nvPr/>
          </p:nvSpPr>
          <p:spPr>
            <a:xfrm>
              <a:off x="3699217" y="2581098"/>
              <a:ext cx="270164" cy="26949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Text Placeholder 2"/>
            <p:cNvSpPr txBox="1">
              <a:spLocks/>
            </p:cNvSpPr>
            <p:nvPr/>
          </p:nvSpPr>
          <p:spPr>
            <a:xfrm>
              <a:off x="3479981" y="3908152"/>
              <a:ext cx="1630034" cy="411328"/>
            </a:xfrm>
            <a:prstGeom prst="rect">
              <a:avLst/>
            </a:prstGeom>
          </p:spPr>
          <p:txBody>
            <a:bodyPr vert="horz" lIns="0" tIns="0" rIns="0" bIns="0"/>
            <a:lstStyle>
              <a:lvl1pPr marL="0" indent="0" algn="r" rtl="0" eaLnBrk="0" fontAlgn="base" hangingPunct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002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Regular"/>
                  <a:ea typeface="+mn-ea"/>
                  <a:cs typeface="Lato Regular"/>
                </a:defRPr>
              </a:lvl1pPr>
              <a:lvl2pPr marL="1041400" indent="-4000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04963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47900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890838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34603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177258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19911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462567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TW" alt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建立</a:t>
              </a:r>
              <a:r>
                <a:rPr lang="zh-TW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訂單</a:t>
              </a:r>
              <a:endParaRPr lang="en-GB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0" name="Rounded Rectangle 4"/>
            <p:cNvSpPr/>
            <p:nvPr/>
          </p:nvSpPr>
          <p:spPr>
            <a:xfrm>
              <a:off x="932939" y="2034913"/>
              <a:ext cx="1383258" cy="486224"/>
            </a:xfrm>
            <a:prstGeom prst="roundRect">
              <a:avLst/>
            </a:prstGeom>
            <a:solidFill>
              <a:srgbClr val="404585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1" name="Text Placeholder 2"/>
            <p:cNvSpPr txBox="1">
              <a:spLocks/>
            </p:cNvSpPr>
            <p:nvPr/>
          </p:nvSpPr>
          <p:spPr>
            <a:xfrm>
              <a:off x="1177502" y="2085291"/>
              <a:ext cx="1630034" cy="411328"/>
            </a:xfrm>
            <a:prstGeom prst="rect">
              <a:avLst/>
            </a:prstGeom>
          </p:spPr>
          <p:txBody>
            <a:bodyPr vert="horz" lIns="0" tIns="0" rIns="0" bIns="0"/>
            <a:lstStyle>
              <a:lvl1pPr marL="0" indent="0" algn="r" rtl="0" eaLnBrk="0" fontAlgn="base" hangingPunct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002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Regular"/>
                  <a:ea typeface="+mn-ea"/>
                  <a:cs typeface="Lato Regular"/>
                </a:defRPr>
              </a:lvl1pPr>
              <a:lvl2pPr marL="1041400" indent="-4000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04963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47900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890838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34603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177258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19911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462567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TW" alt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新</a:t>
              </a:r>
              <a:r>
                <a:rPr lang="zh-TW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增</a:t>
              </a:r>
              <a:r>
                <a:rPr lang="zh-TW" alt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菜單</a:t>
              </a:r>
              <a:endParaRPr lang="en-GB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0" name="Rounded Rectangle 4"/>
            <p:cNvSpPr/>
            <p:nvPr/>
          </p:nvSpPr>
          <p:spPr>
            <a:xfrm>
              <a:off x="932939" y="2929603"/>
              <a:ext cx="1383258" cy="486224"/>
            </a:xfrm>
            <a:prstGeom prst="roundRect">
              <a:avLst/>
            </a:prstGeom>
            <a:solidFill>
              <a:srgbClr val="404585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41" name="Text Placeholder 2"/>
            <p:cNvSpPr txBox="1">
              <a:spLocks/>
            </p:cNvSpPr>
            <p:nvPr/>
          </p:nvSpPr>
          <p:spPr>
            <a:xfrm>
              <a:off x="1213238" y="3000644"/>
              <a:ext cx="1630034" cy="411328"/>
            </a:xfrm>
            <a:prstGeom prst="rect">
              <a:avLst/>
            </a:prstGeom>
          </p:spPr>
          <p:txBody>
            <a:bodyPr vert="horz" lIns="0" tIns="0" rIns="0" bIns="0"/>
            <a:lstStyle>
              <a:lvl1pPr marL="0" indent="0" algn="r" rtl="0" eaLnBrk="0" fontAlgn="base" hangingPunct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002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Regular"/>
                  <a:ea typeface="+mn-ea"/>
                  <a:cs typeface="Lato Regular"/>
                </a:defRPr>
              </a:lvl1pPr>
              <a:lvl2pPr marL="1041400" indent="-4000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04963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47900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890838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34603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177258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19911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462567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TW" alt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修改菜單</a:t>
              </a:r>
              <a:endParaRPr lang="en-GB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5" name="向下箭號 44"/>
            <p:cNvSpPr/>
            <p:nvPr/>
          </p:nvSpPr>
          <p:spPr>
            <a:xfrm>
              <a:off x="1414527" y="2581098"/>
              <a:ext cx="270164" cy="26949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1" name="群組 10"/>
            <p:cNvGrpSpPr/>
            <p:nvPr/>
          </p:nvGrpSpPr>
          <p:grpSpPr>
            <a:xfrm>
              <a:off x="5131185" y="2074846"/>
              <a:ext cx="1978506" cy="486224"/>
              <a:chOff x="5784053" y="1607810"/>
              <a:chExt cx="1978506" cy="486224"/>
            </a:xfrm>
          </p:grpSpPr>
          <p:sp>
            <p:nvSpPr>
              <p:cNvPr id="47" name="Rounded Rectangle 4"/>
              <p:cNvSpPr/>
              <p:nvPr/>
            </p:nvSpPr>
            <p:spPr>
              <a:xfrm>
                <a:off x="5784053" y="1607810"/>
                <a:ext cx="1383258" cy="486224"/>
              </a:xfrm>
              <a:prstGeom prst="roundRect">
                <a:avLst/>
              </a:prstGeom>
              <a:solidFill>
                <a:srgbClr val="404585"/>
              </a:solidFill>
              <a:ln w="285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Text Placeholder 2"/>
              <p:cNvSpPr txBox="1">
                <a:spLocks/>
              </p:cNvSpPr>
              <p:nvPr/>
            </p:nvSpPr>
            <p:spPr>
              <a:xfrm>
                <a:off x="6132525" y="1663909"/>
                <a:ext cx="1630034" cy="411328"/>
              </a:xfrm>
              <a:prstGeom prst="rect">
                <a:avLst/>
              </a:prstGeom>
            </p:spPr>
            <p:txBody>
              <a:bodyPr vert="horz" lIns="0" tIns="0" rIns="0" bIns="0"/>
              <a:lstStyle>
                <a:lvl1pPr marL="0" indent="0" algn="r" rtl="0" eaLnBrk="0" fontAlgn="base" hangingPunct="0">
                  <a:lnSpc>
                    <a:spcPct val="150000"/>
                  </a:lnSpc>
                  <a:spcBef>
                    <a:spcPts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  <a:defRPr sz="1002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Lato Regular"/>
                    <a:ea typeface="+mn-ea"/>
                    <a:cs typeface="Lato Regular"/>
                  </a:defRPr>
                </a:lvl1pPr>
                <a:lvl2pPr marL="1041400" indent="-4000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604963" indent="-3190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247900" indent="-3190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890838" indent="-3190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534603" indent="-321327" algn="l" defTabSz="1285309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177258" indent="-321327" algn="l" defTabSz="1285309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819911" indent="-321327" algn="l" defTabSz="1285309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462567" indent="-321327" algn="l" defTabSz="1285309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TW" altLang="en-US" sz="1400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+mn-lt"/>
                  </a:rPr>
                  <a:t>查詢訂單</a:t>
                </a:r>
                <a:endParaRPr lang="en-GB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54" name="Rounded Rectangle 4"/>
            <p:cNvSpPr/>
            <p:nvPr/>
          </p:nvSpPr>
          <p:spPr>
            <a:xfrm>
              <a:off x="5192433" y="2969536"/>
              <a:ext cx="1383258" cy="486224"/>
            </a:xfrm>
            <a:prstGeom prst="roundRect">
              <a:avLst/>
            </a:prstGeom>
            <a:solidFill>
              <a:srgbClr val="404585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55" name="Text Placeholder 2"/>
            <p:cNvSpPr txBox="1">
              <a:spLocks/>
            </p:cNvSpPr>
            <p:nvPr/>
          </p:nvSpPr>
          <p:spPr>
            <a:xfrm>
              <a:off x="5506268" y="2997164"/>
              <a:ext cx="1630034" cy="411328"/>
            </a:xfrm>
            <a:prstGeom prst="rect">
              <a:avLst/>
            </a:prstGeom>
          </p:spPr>
          <p:txBody>
            <a:bodyPr vert="horz" lIns="0" tIns="0" rIns="0" bIns="0"/>
            <a:lstStyle>
              <a:lvl1pPr marL="0" indent="0" algn="r" rtl="0" eaLnBrk="0" fontAlgn="base" hangingPunct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002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Regular"/>
                  <a:ea typeface="+mn-ea"/>
                  <a:cs typeface="Lato Regular"/>
                </a:defRPr>
              </a:lvl1pPr>
              <a:lvl2pPr marL="1041400" indent="-4000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04963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47900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890838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34603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177258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19911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462567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TW" alt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製作餐點</a:t>
              </a:r>
              <a:endParaRPr lang="en-GB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6" name="向下箭號 55"/>
            <p:cNvSpPr/>
            <p:nvPr/>
          </p:nvSpPr>
          <p:spPr>
            <a:xfrm>
              <a:off x="5687732" y="2621031"/>
              <a:ext cx="270164" cy="26949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/>
            <p:cNvCxnSpPr/>
            <p:nvPr/>
          </p:nvCxnSpPr>
          <p:spPr>
            <a:xfrm>
              <a:off x="1560130" y="1742057"/>
              <a:ext cx="0" cy="29285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>
            <a:xfrm flipV="1">
              <a:off x="1573890" y="1717515"/>
              <a:ext cx="6257262" cy="1210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>
              <a:off x="7817392" y="1737017"/>
              <a:ext cx="0" cy="29789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>
              <a:off x="4416711" y="1589762"/>
              <a:ext cx="14832" cy="13985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Rounded Rectangle 4"/>
            <p:cNvSpPr/>
            <p:nvPr/>
          </p:nvSpPr>
          <p:spPr>
            <a:xfrm>
              <a:off x="5217141" y="3863383"/>
              <a:ext cx="1383258" cy="486224"/>
            </a:xfrm>
            <a:prstGeom prst="roundRect">
              <a:avLst/>
            </a:prstGeom>
            <a:solidFill>
              <a:srgbClr val="404585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35" name="Text Placeholder 2"/>
            <p:cNvSpPr txBox="1">
              <a:spLocks/>
            </p:cNvSpPr>
            <p:nvPr/>
          </p:nvSpPr>
          <p:spPr>
            <a:xfrm>
              <a:off x="5530976" y="3891011"/>
              <a:ext cx="1630034" cy="411328"/>
            </a:xfrm>
            <a:prstGeom prst="rect">
              <a:avLst/>
            </a:prstGeom>
          </p:spPr>
          <p:txBody>
            <a:bodyPr vert="horz" lIns="0" tIns="0" rIns="0" bIns="0"/>
            <a:lstStyle>
              <a:lvl1pPr marL="0" indent="0" algn="r" rtl="0" eaLnBrk="0" fontAlgn="base" hangingPunct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002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Regular"/>
                  <a:ea typeface="+mn-ea"/>
                  <a:cs typeface="Lato Regular"/>
                </a:defRPr>
              </a:lvl1pPr>
              <a:lvl2pPr marL="1041400" indent="-4000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04963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47900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890838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34603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177258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19911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462567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TW" alt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餐點狀態</a:t>
              </a:r>
              <a:endParaRPr lang="en-GB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6" name="向下箭號 35"/>
            <p:cNvSpPr/>
            <p:nvPr/>
          </p:nvSpPr>
          <p:spPr>
            <a:xfrm>
              <a:off x="5687732" y="3543932"/>
              <a:ext cx="270164" cy="26949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Text Placeholder 2"/>
            <p:cNvSpPr txBox="1">
              <a:spLocks/>
            </p:cNvSpPr>
            <p:nvPr/>
          </p:nvSpPr>
          <p:spPr>
            <a:xfrm>
              <a:off x="3432600" y="3885726"/>
              <a:ext cx="1630034" cy="411328"/>
            </a:xfrm>
            <a:prstGeom prst="rect">
              <a:avLst/>
            </a:prstGeom>
          </p:spPr>
          <p:txBody>
            <a:bodyPr vert="horz" lIns="0" tIns="0" rIns="0" bIns="0"/>
            <a:lstStyle>
              <a:lvl1pPr marL="0" indent="0" algn="r" rtl="0" eaLnBrk="0" fontAlgn="base" hangingPunct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002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ato Regular"/>
                  <a:ea typeface="+mn-ea"/>
                  <a:cs typeface="Lato Regular"/>
                </a:defRPr>
              </a:lvl1pPr>
              <a:lvl2pPr marL="1041400" indent="-4000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604963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47900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890838" indent="-319088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534603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177258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819911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462567" indent="-321327" algn="l" defTabSz="1285309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TW" alt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優惠折扣碼</a:t>
              </a:r>
              <a:endParaRPr lang="en-GB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49" name="群組 48"/>
            <p:cNvGrpSpPr/>
            <p:nvPr/>
          </p:nvGrpSpPr>
          <p:grpSpPr>
            <a:xfrm>
              <a:off x="7050572" y="2005433"/>
              <a:ext cx="1826106" cy="486224"/>
              <a:chOff x="5784053" y="1607810"/>
              <a:chExt cx="1826106" cy="486224"/>
            </a:xfrm>
          </p:grpSpPr>
          <p:sp>
            <p:nvSpPr>
              <p:cNvPr id="50" name="Rounded Rectangle 4"/>
              <p:cNvSpPr/>
              <p:nvPr/>
            </p:nvSpPr>
            <p:spPr>
              <a:xfrm>
                <a:off x="5784053" y="1607810"/>
                <a:ext cx="1383258" cy="486224"/>
              </a:xfrm>
              <a:prstGeom prst="roundRect">
                <a:avLst/>
              </a:prstGeom>
              <a:solidFill>
                <a:srgbClr val="404585"/>
              </a:solidFill>
              <a:ln w="285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Text Placeholder 2"/>
              <p:cNvSpPr txBox="1">
                <a:spLocks/>
              </p:cNvSpPr>
              <p:nvPr/>
            </p:nvSpPr>
            <p:spPr>
              <a:xfrm>
                <a:off x="5980125" y="1674738"/>
                <a:ext cx="1630034" cy="411328"/>
              </a:xfrm>
              <a:prstGeom prst="rect">
                <a:avLst/>
              </a:prstGeom>
            </p:spPr>
            <p:txBody>
              <a:bodyPr vert="horz" lIns="0" tIns="0" rIns="0" bIns="0"/>
              <a:lstStyle>
                <a:lvl1pPr marL="0" indent="0" algn="r" rtl="0" eaLnBrk="0" fontAlgn="base" hangingPunct="0">
                  <a:lnSpc>
                    <a:spcPct val="150000"/>
                  </a:lnSpc>
                  <a:spcBef>
                    <a:spcPts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  <a:defRPr sz="1002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Lato Regular"/>
                    <a:ea typeface="+mn-ea"/>
                    <a:cs typeface="Lato Regular"/>
                  </a:defRPr>
                </a:lvl1pPr>
                <a:lvl2pPr marL="1041400" indent="-4000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604963" indent="-3190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247900" indent="-3190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890838" indent="-3190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534603" indent="-321327" algn="l" defTabSz="1285309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177258" indent="-321327" algn="l" defTabSz="1285309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819911" indent="-321327" algn="l" defTabSz="1285309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462567" indent="-321327" algn="l" defTabSz="1285309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TW" altLang="en-US" sz="1400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+mn-lt"/>
                  </a:rPr>
                  <a:t>餐廳營業時間</a:t>
                </a:r>
                <a:endParaRPr lang="en-GB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57" name="群組 56"/>
            <p:cNvGrpSpPr/>
            <p:nvPr/>
          </p:nvGrpSpPr>
          <p:grpSpPr>
            <a:xfrm>
              <a:off x="7050572" y="2926297"/>
              <a:ext cx="1826106" cy="486224"/>
              <a:chOff x="5784053" y="1607810"/>
              <a:chExt cx="1826106" cy="486224"/>
            </a:xfrm>
          </p:grpSpPr>
          <p:sp>
            <p:nvSpPr>
              <p:cNvPr id="58" name="Rounded Rectangle 4"/>
              <p:cNvSpPr/>
              <p:nvPr/>
            </p:nvSpPr>
            <p:spPr>
              <a:xfrm>
                <a:off x="5784053" y="1607810"/>
                <a:ext cx="1383258" cy="486224"/>
              </a:xfrm>
              <a:prstGeom prst="roundRect">
                <a:avLst/>
              </a:prstGeom>
              <a:solidFill>
                <a:srgbClr val="404585"/>
              </a:solidFill>
              <a:ln w="285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000000"/>
                  </a:solidFill>
                </a:endParaRPr>
              </a:p>
            </p:txBody>
          </p:sp>
          <p:sp>
            <p:nvSpPr>
              <p:cNvPr id="59" name="Text Placeholder 2"/>
              <p:cNvSpPr txBox="1">
                <a:spLocks/>
              </p:cNvSpPr>
              <p:nvPr/>
            </p:nvSpPr>
            <p:spPr>
              <a:xfrm>
                <a:off x="5980125" y="1674738"/>
                <a:ext cx="1630034" cy="411328"/>
              </a:xfrm>
              <a:prstGeom prst="rect">
                <a:avLst/>
              </a:prstGeom>
            </p:spPr>
            <p:txBody>
              <a:bodyPr vert="horz" lIns="0" tIns="0" rIns="0" bIns="0"/>
              <a:lstStyle>
                <a:lvl1pPr marL="0" indent="0" algn="r" rtl="0" eaLnBrk="0" fontAlgn="base" hangingPunct="0">
                  <a:lnSpc>
                    <a:spcPct val="150000"/>
                  </a:lnSpc>
                  <a:spcBef>
                    <a:spcPts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  <a:defRPr sz="1002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Lato Regular"/>
                    <a:ea typeface="+mn-ea"/>
                    <a:cs typeface="Lato Regular"/>
                  </a:defRPr>
                </a:lvl1pPr>
                <a:lvl2pPr marL="1041400" indent="-4000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604963" indent="-3190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247900" indent="-3190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890838" indent="-3190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534603" indent="-321327" algn="l" defTabSz="1285309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177258" indent="-321327" algn="l" defTabSz="1285309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819911" indent="-321327" algn="l" defTabSz="1285309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462567" indent="-321327" algn="l" defTabSz="1285309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TW" altLang="en-US" sz="1400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+mn-lt"/>
                  </a:rPr>
                  <a:t>餐廳狀態</a:t>
                </a:r>
                <a:endParaRPr lang="en-GB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60" name="向下箭號 59"/>
            <p:cNvSpPr/>
            <p:nvPr/>
          </p:nvSpPr>
          <p:spPr>
            <a:xfrm>
              <a:off x="7682310" y="2588185"/>
              <a:ext cx="270164" cy="26949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43" name="直線接點 42"/>
          <p:cNvCxnSpPr/>
          <p:nvPr/>
        </p:nvCxnSpPr>
        <p:spPr>
          <a:xfrm>
            <a:off x="3815701" y="1750871"/>
            <a:ext cx="0" cy="2995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5850690" y="1750871"/>
            <a:ext cx="0" cy="3344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88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04792" y="-64181"/>
            <a:ext cx="3721308" cy="1757762"/>
            <a:chOff x="-139723" y="-85574"/>
            <a:chExt cx="4961745" cy="2343682"/>
          </a:xfrm>
        </p:grpSpPr>
        <p:sp>
          <p:nvSpPr>
            <p:cNvPr id="5" name="等腰三角形 4"/>
            <p:cNvSpPr/>
            <p:nvPr/>
          </p:nvSpPr>
          <p:spPr>
            <a:xfrm rot="10800000">
              <a:off x="986266" y="7437"/>
              <a:ext cx="730501" cy="629742"/>
            </a:xfrm>
            <a:prstGeom prst="triangle">
              <a:avLst/>
            </a:prstGeom>
            <a:solidFill>
              <a:srgbClr val="F0CDE4"/>
            </a:solidFill>
            <a:ln w="38100">
              <a:solidFill>
                <a:srgbClr val="F0CD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6" name="等腰三角形 5"/>
            <p:cNvSpPr/>
            <p:nvPr/>
          </p:nvSpPr>
          <p:spPr>
            <a:xfrm rot="10800000">
              <a:off x="1243918" y="1440"/>
              <a:ext cx="653970" cy="563769"/>
            </a:xfrm>
            <a:prstGeom prst="triangle">
              <a:avLst/>
            </a:prstGeom>
            <a:noFill/>
            <a:ln w="19050">
              <a:solidFill>
                <a:srgbClr val="979F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37" t="11938" b="5523"/>
            <a:stretch>
              <a:fillRect/>
            </a:stretch>
          </p:blipFill>
          <p:spPr>
            <a:xfrm rot="21199914">
              <a:off x="-139723" y="-85574"/>
              <a:ext cx="1703670" cy="2343682"/>
            </a:xfrm>
            <a:custGeom>
              <a:avLst/>
              <a:gdLst>
                <a:gd name="connsiteX0" fmla="*/ 5411369 w 5411369"/>
                <a:gd name="connsiteY0" fmla="*/ 7444244 h 7444244"/>
                <a:gd name="connsiteX1" fmla="*/ 0 w 5411369"/>
                <a:gd name="connsiteY1" fmla="*/ 6811608 h 7444244"/>
                <a:gd name="connsiteX2" fmla="*/ 796335 w 5411369"/>
                <a:gd name="connsiteY2" fmla="*/ 0 h 7444244"/>
                <a:gd name="connsiteX3" fmla="*/ 5411369 w 5411369"/>
                <a:gd name="connsiteY3" fmla="*/ 539537 h 7444244"/>
                <a:gd name="connsiteX4" fmla="*/ 5411369 w 5411369"/>
                <a:gd name="connsiteY4" fmla="*/ 7444244 h 744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11369" h="7444244">
                  <a:moveTo>
                    <a:pt x="5411369" y="7444244"/>
                  </a:moveTo>
                  <a:lnTo>
                    <a:pt x="0" y="6811608"/>
                  </a:lnTo>
                  <a:lnTo>
                    <a:pt x="796335" y="0"/>
                  </a:lnTo>
                  <a:lnTo>
                    <a:pt x="5411369" y="539537"/>
                  </a:lnTo>
                  <a:lnTo>
                    <a:pt x="5411369" y="7444244"/>
                  </a:lnTo>
                  <a:close/>
                </a:path>
              </a:pathLst>
            </a:custGeom>
          </p:spPr>
        </p:pic>
        <p:sp>
          <p:nvSpPr>
            <p:cNvPr id="8" name="文本框 26"/>
            <p:cNvSpPr>
              <a:spLocks noChangeArrowheads="1"/>
            </p:cNvSpPr>
            <p:nvPr/>
          </p:nvSpPr>
          <p:spPr bwMode="auto">
            <a:xfrm>
              <a:off x="808531" y="559567"/>
              <a:ext cx="4013491" cy="5232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8580" tIns="34290" rIns="68580" bIns="34290">
              <a:spAutoFit/>
            </a:bodyPr>
            <a:lstStyle/>
            <a:p>
              <a:pPr algn="dist"/>
              <a:r>
                <a:rPr lang="zh-TW" altLang="en-US" sz="2100" b="1" dirty="0" smtClean="0">
                  <a:solidFill>
                    <a:srgbClr val="404040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宋体" panose="02010600030101010101" pitchFamily="2" charset="-122"/>
                </a:rPr>
                <a:t>專題時程規劃甘特圖</a:t>
              </a:r>
              <a:endParaRPr lang="zh-CN" altLang="en-US" sz="2100" b="1" dirty="0">
                <a:solidFill>
                  <a:srgbClr val="404040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宋体" panose="02010600030101010101" pitchFamily="2" charset="-122"/>
              </a:endParaRPr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913593"/>
              </p:ext>
            </p:extLst>
          </p:nvPr>
        </p:nvGraphicFramePr>
        <p:xfrm>
          <a:off x="739700" y="1057203"/>
          <a:ext cx="8066841" cy="391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805">
                  <a:extLst>
                    <a:ext uri="{9D8B030D-6E8A-4147-A177-3AD203B41FA5}">
                      <a16:colId xmlns="" xmlns:a16="http://schemas.microsoft.com/office/drawing/2014/main" val="1371949363"/>
                    </a:ext>
                  </a:extLst>
                </a:gridCol>
                <a:gridCol w="344283">
                  <a:extLst>
                    <a:ext uri="{9D8B030D-6E8A-4147-A177-3AD203B41FA5}">
                      <a16:colId xmlns="" xmlns:a16="http://schemas.microsoft.com/office/drawing/2014/main" val="4001111649"/>
                    </a:ext>
                  </a:extLst>
                </a:gridCol>
                <a:gridCol w="537097">
                  <a:extLst>
                    <a:ext uri="{9D8B030D-6E8A-4147-A177-3AD203B41FA5}">
                      <a16:colId xmlns="" xmlns:a16="http://schemas.microsoft.com/office/drawing/2014/main" val="2918666274"/>
                    </a:ext>
                  </a:extLst>
                </a:gridCol>
                <a:gridCol w="435726">
                  <a:extLst>
                    <a:ext uri="{9D8B030D-6E8A-4147-A177-3AD203B41FA5}">
                      <a16:colId xmlns="" xmlns:a16="http://schemas.microsoft.com/office/drawing/2014/main" val="845333130"/>
                    </a:ext>
                  </a:extLst>
                </a:gridCol>
                <a:gridCol w="278967">
                  <a:extLst>
                    <a:ext uri="{9D8B030D-6E8A-4147-A177-3AD203B41FA5}">
                      <a16:colId xmlns="" xmlns:a16="http://schemas.microsoft.com/office/drawing/2014/main" val="1369929592"/>
                    </a:ext>
                  </a:extLst>
                </a:gridCol>
                <a:gridCol w="435726">
                  <a:extLst>
                    <a:ext uri="{9D8B030D-6E8A-4147-A177-3AD203B41FA5}">
                      <a16:colId xmlns="" xmlns:a16="http://schemas.microsoft.com/office/drawing/2014/main" val="364974044"/>
                    </a:ext>
                  </a:extLst>
                </a:gridCol>
                <a:gridCol w="239279">
                  <a:extLst>
                    <a:ext uri="{9D8B030D-6E8A-4147-A177-3AD203B41FA5}">
                      <a16:colId xmlns="" xmlns:a16="http://schemas.microsoft.com/office/drawing/2014/main" val="2381095781"/>
                    </a:ext>
                  </a:extLst>
                </a:gridCol>
                <a:gridCol w="435726">
                  <a:extLst>
                    <a:ext uri="{9D8B030D-6E8A-4147-A177-3AD203B41FA5}">
                      <a16:colId xmlns="" xmlns:a16="http://schemas.microsoft.com/office/drawing/2014/main" val="898744981"/>
                    </a:ext>
                  </a:extLst>
                </a:gridCol>
                <a:gridCol w="371042">
                  <a:extLst>
                    <a:ext uri="{9D8B030D-6E8A-4147-A177-3AD203B41FA5}">
                      <a16:colId xmlns="" xmlns:a16="http://schemas.microsoft.com/office/drawing/2014/main" val="842773375"/>
                    </a:ext>
                  </a:extLst>
                </a:gridCol>
                <a:gridCol w="435726">
                  <a:extLst>
                    <a:ext uri="{9D8B030D-6E8A-4147-A177-3AD203B41FA5}">
                      <a16:colId xmlns="" xmlns:a16="http://schemas.microsoft.com/office/drawing/2014/main" val="1478286850"/>
                    </a:ext>
                  </a:extLst>
                </a:gridCol>
                <a:gridCol w="371042">
                  <a:extLst>
                    <a:ext uri="{9D8B030D-6E8A-4147-A177-3AD203B41FA5}">
                      <a16:colId xmlns="" xmlns:a16="http://schemas.microsoft.com/office/drawing/2014/main" val="164657698"/>
                    </a:ext>
                  </a:extLst>
                </a:gridCol>
                <a:gridCol w="435726">
                  <a:extLst>
                    <a:ext uri="{9D8B030D-6E8A-4147-A177-3AD203B41FA5}">
                      <a16:colId xmlns="" xmlns:a16="http://schemas.microsoft.com/office/drawing/2014/main" val="3768329695"/>
                    </a:ext>
                  </a:extLst>
                </a:gridCol>
                <a:gridCol w="371042">
                  <a:extLst>
                    <a:ext uri="{9D8B030D-6E8A-4147-A177-3AD203B41FA5}">
                      <a16:colId xmlns="" xmlns:a16="http://schemas.microsoft.com/office/drawing/2014/main" val="2989711020"/>
                    </a:ext>
                  </a:extLst>
                </a:gridCol>
                <a:gridCol w="435726">
                  <a:extLst>
                    <a:ext uri="{9D8B030D-6E8A-4147-A177-3AD203B41FA5}">
                      <a16:colId xmlns="" xmlns:a16="http://schemas.microsoft.com/office/drawing/2014/main" val="3378375321"/>
                    </a:ext>
                  </a:extLst>
                </a:gridCol>
                <a:gridCol w="239279">
                  <a:extLst>
                    <a:ext uri="{9D8B030D-6E8A-4147-A177-3AD203B41FA5}">
                      <a16:colId xmlns="" xmlns:a16="http://schemas.microsoft.com/office/drawing/2014/main" val="2445736949"/>
                    </a:ext>
                  </a:extLst>
                </a:gridCol>
                <a:gridCol w="435726">
                  <a:extLst>
                    <a:ext uri="{9D8B030D-6E8A-4147-A177-3AD203B41FA5}">
                      <a16:colId xmlns="" xmlns:a16="http://schemas.microsoft.com/office/drawing/2014/main" val="1771435414"/>
                    </a:ext>
                  </a:extLst>
                </a:gridCol>
                <a:gridCol w="513917">
                  <a:extLst>
                    <a:ext uri="{9D8B030D-6E8A-4147-A177-3AD203B41FA5}">
                      <a16:colId xmlns="" xmlns:a16="http://schemas.microsoft.com/office/drawing/2014/main" val="3510869751"/>
                    </a:ext>
                  </a:extLst>
                </a:gridCol>
                <a:gridCol w="644006">
                  <a:extLst>
                    <a:ext uri="{9D8B030D-6E8A-4147-A177-3AD203B41FA5}">
                      <a16:colId xmlns="" xmlns:a16="http://schemas.microsoft.com/office/drawing/2014/main" val="140592693"/>
                    </a:ext>
                  </a:extLst>
                </a:gridCol>
              </a:tblGrid>
              <a:tr h="28281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8/30-9/2</a:t>
                      </a:r>
                      <a:endParaRPr lang="zh-TW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9/3-10</a:t>
                      </a:r>
                      <a:endParaRPr lang="zh-TW" altLang="en-US" sz="1400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TW" sz="1100" dirty="0" smtClean="0"/>
                        <a:t>9/11-17</a:t>
                      </a:r>
                      <a:endParaRPr lang="zh-TW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TW" sz="1100" dirty="0" smtClean="0"/>
                        <a:t>9/18-9/24</a:t>
                      </a:r>
                      <a:endParaRPr lang="zh-TW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TW" sz="1100" dirty="0" smtClean="0"/>
                        <a:t>9/25-10/1</a:t>
                      </a:r>
                      <a:endParaRPr lang="zh-TW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TW" sz="1100" dirty="0" smtClean="0"/>
                        <a:t>10/2-10/8</a:t>
                      </a:r>
                      <a:endParaRPr lang="zh-TW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TW" sz="1100" dirty="0" smtClean="0"/>
                        <a:t>10/8-15</a:t>
                      </a:r>
                      <a:endParaRPr lang="zh-TW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10/16-10/22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10/23</a:t>
                      </a:r>
                      <a:endParaRPr lang="zh-TW" altLang="en-US" sz="1100" dirty="0" smtClean="0"/>
                    </a:p>
                    <a:p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63572084"/>
                  </a:ext>
                </a:extLst>
              </a:tr>
              <a:tr h="295416">
                <a:tc>
                  <a:txBody>
                    <a:bodyPr/>
                    <a:lstStyle/>
                    <a:p>
                      <a:r>
                        <a:rPr lang="zh-TW" altLang="en-US" sz="1100" dirty="0" smtClean="0"/>
                        <a:t>訂定主題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12023602"/>
                  </a:ext>
                </a:extLst>
              </a:tr>
              <a:tr h="282818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zh-TW" alt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資料蒐集</a:t>
                      </a:r>
                      <a:endParaRPr lang="zh-TW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55385584"/>
                  </a:ext>
                </a:extLst>
              </a:tr>
              <a:tr h="282818">
                <a:tc>
                  <a:txBody>
                    <a:bodyPr/>
                    <a:lstStyle/>
                    <a:p>
                      <a:r>
                        <a:rPr lang="zh-TW" altLang="en-US" sz="1100" dirty="0" smtClean="0"/>
                        <a:t>功能設計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23874737"/>
                  </a:ext>
                </a:extLst>
              </a:tr>
              <a:tr h="282818">
                <a:tc>
                  <a:txBody>
                    <a:bodyPr/>
                    <a:lstStyle/>
                    <a:p>
                      <a:r>
                        <a:rPr lang="zh-TW" altLang="en-US" sz="1100" dirty="0" smtClean="0"/>
                        <a:t>撰寫計畫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31783616"/>
                  </a:ext>
                </a:extLst>
              </a:tr>
              <a:tr h="282818">
                <a:tc>
                  <a:txBody>
                    <a:bodyPr/>
                    <a:lstStyle/>
                    <a:p>
                      <a:r>
                        <a:rPr lang="zh-TW" altLang="en-US" sz="1100" dirty="0" smtClean="0"/>
                        <a:t>需求</a:t>
                      </a:r>
                      <a:r>
                        <a:rPr lang="en-US" altLang="zh-TW" sz="1100" dirty="0" smtClean="0"/>
                        <a:t>/</a:t>
                      </a:r>
                      <a:r>
                        <a:rPr lang="zh-TW" altLang="en-US" sz="1100" dirty="0" smtClean="0"/>
                        <a:t>系統分析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73347731"/>
                  </a:ext>
                </a:extLst>
              </a:tr>
              <a:tr h="282818">
                <a:tc>
                  <a:txBody>
                    <a:bodyPr/>
                    <a:lstStyle/>
                    <a:p>
                      <a:r>
                        <a:rPr lang="zh-TW" altLang="en-US" sz="1100" dirty="0" smtClean="0"/>
                        <a:t>網頁設計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68335467"/>
                  </a:ext>
                </a:extLst>
              </a:tr>
              <a:tr h="282818">
                <a:tc>
                  <a:txBody>
                    <a:bodyPr/>
                    <a:lstStyle/>
                    <a:p>
                      <a:r>
                        <a:rPr lang="zh-TW" altLang="en-US" sz="1100" dirty="0" smtClean="0"/>
                        <a:t>資料庫設計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6981429"/>
                  </a:ext>
                </a:extLst>
              </a:tr>
              <a:tr h="282818"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APP</a:t>
                      </a:r>
                      <a:r>
                        <a:rPr lang="zh-TW" altLang="en-US" sz="1100" dirty="0" smtClean="0"/>
                        <a:t>設計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58228280"/>
                  </a:ext>
                </a:extLst>
              </a:tr>
              <a:tr h="282818">
                <a:tc>
                  <a:txBody>
                    <a:bodyPr/>
                    <a:lstStyle/>
                    <a:p>
                      <a:r>
                        <a:rPr lang="zh-TW" altLang="en-US" sz="1100" dirty="0" smtClean="0"/>
                        <a:t>整合系統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01351766"/>
                  </a:ext>
                </a:extLst>
              </a:tr>
              <a:tr h="282818">
                <a:tc>
                  <a:txBody>
                    <a:bodyPr/>
                    <a:lstStyle/>
                    <a:p>
                      <a:r>
                        <a:rPr lang="zh-TW" altLang="en-US" sz="1100" dirty="0" smtClean="0"/>
                        <a:t>系統測試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028001"/>
                  </a:ext>
                </a:extLst>
              </a:tr>
              <a:tr h="282818">
                <a:tc>
                  <a:txBody>
                    <a:bodyPr/>
                    <a:lstStyle/>
                    <a:p>
                      <a:r>
                        <a:rPr lang="zh-TW" altLang="en-US" sz="1100" dirty="0" smtClean="0"/>
                        <a:t>系統修正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32886411"/>
                  </a:ext>
                </a:extLst>
              </a:tr>
              <a:tr h="282818">
                <a:tc>
                  <a:txBody>
                    <a:bodyPr/>
                    <a:lstStyle/>
                    <a:p>
                      <a:r>
                        <a:rPr lang="zh-TW" altLang="en-US" sz="1100" dirty="0" smtClean="0"/>
                        <a:t>結案報告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35211323"/>
                  </a:ext>
                </a:extLst>
              </a:tr>
            </a:tbl>
          </a:graphicData>
        </a:graphic>
      </p:graphicFrame>
      <p:grpSp>
        <p:nvGrpSpPr>
          <p:cNvPr id="66" name="群組 65"/>
          <p:cNvGrpSpPr/>
          <p:nvPr/>
        </p:nvGrpSpPr>
        <p:grpSpPr>
          <a:xfrm>
            <a:off x="1877837" y="1625599"/>
            <a:ext cx="6928704" cy="3295423"/>
            <a:chOff x="1588406" y="1544400"/>
            <a:chExt cx="6928704" cy="3295423"/>
          </a:xfrm>
        </p:grpSpPr>
        <p:sp>
          <p:nvSpPr>
            <p:cNvPr id="26" name="圓角矩形 25"/>
            <p:cNvSpPr/>
            <p:nvPr/>
          </p:nvSpPr>
          <p:spPr>
            <a:xfrm>
              <a:off x="1588406" y="1544400"/>
              <a:ext cx="326479" cy="21002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圓角矩形 26"/>
            <p:cNvSpPr/>
            <p:nvPr/>
          </p:nvSpPr>
          <p:spPr>
            <a:xfrm>
              <a:off x="1914885" y="1544400"/>
              <a:ext cx="449964" cy="21002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圓角矩形 27"/>
            <p:cNvSpPr/>
            <p:nvPr/>
          </p:nvSpPr>
          <p:spPr>
            <a:xfrm>
              <a:off x="2357922" y="1544400"/>
              <a:ext cx="449964" cy="21002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圓角矩形 28"/>
            <p:cNvSpPr/>
            <p:nvPr/>
          </p:nvSpPr>
          <p:spPr>
            <a:xfrm>
              <a:off x="1914885" y="1798143"/>
              <a:ext cx="449964" cy="21002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圓角矩形 29"/>
            <p:cNvSpPr/>
            <p:nvPr/>
          </p:nvSpPr>
          <p:spPr>
            <a:xfrm>
              <a:off x="2364849" y="1798143"/>
              <a:ext cx="449964" cy="21002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圓角矩形 30"/>
            <p:cNvSpPr/>
            <p:nvPr/>
          </p:nvSpPr>
          <p:spPr>
            <a:xfrm>
              <a:off x="2814813" y="1798143"/>
              <a:ext cx="449964" cy="21002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圓角矩形 31"/>
            <p:cNvSpPr/>
            <p:nvPr/>
          </p:nvSpPr>
          <p:spPr>
            <a:xfrm>
              <a:off x="3170479" y="1798143"/>
              <a:ext cx="449964" cy="21002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圓角矩形 32"/>
            <p:cNvSpPr/>
            <p:nvPr/>
          </p:nvSpPr>
          <p:spPr>
            <a:xfrm>
              <a:off x="2921723" y="2073567"/>
              <a:ext cx="449964" cy="21002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圓角矩形 33"/>
            <p:cNvSpPr/>
            <p:nvPr/>
          </p:nvSpPr>
          <p:spPr>
            <a:xfrm>
              <a:off x="3174715" y="2073567"/>
              <a:ext cx="449964" cy="21002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圓角矩形 34"/>
            <p:cNvSpPr/>
            <p:nvPr/>
          </p:nvSpPr>
          <p:spPr>
            <a:xfrm>
              <a:off x="2921723" y="2388418"/>
              <a:ext cx="449964" cy="21002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圓角矩形 35"/>
            <p:cNvSpPr/>
            <p:nvPr/>
          </p:nvSpPr>
          <p:spPr>
            <a:xfrm>
              <a:off x="3174715" y="2390598"/>
              <a:ext cx="449964" cy="21002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5" name="群組 64"/>
            <p:cNvGrpSpPr/>
            <p:nvPr/>
          </p:nvGrpSpPr>
          <p:grpSpPr>
            <a:xfrm>
              <a:off x="3146705" y="2680863"/>
              <a:ext cx="1125053" cy="231364"/>
              <a:chOff x="3146705" y="2680863"/>
              <a:chExt cx="1125053" cy="231364"/>
            </a:xfrm>
          </p:grpSpPr>
          <p:grpSp>
            <p:nvGrpSpPr>
              <p:cNvPr id="64" name="群組 63"/>
              <p:cNvGrpSpPr/>
              <p:nvPr/>
            </p:nvGrpSpPr>
            <p:grpSpPr>
              <a:xfrm>
                <a:off x="3146705" y="2680863"/>
                <a:ext cx="894014" cy="231364"/>
                <a:chOff x="3146705" y="2680863"/>
                <a:chExt cx="894014" cy="231364"/>
              </a:xfrm>
            </p:grpSpPr>
            <p:sp>
              <p:nvSpPr>
                <p:cNvPr id="37" name="圓角矩形 36"/>
                <p:cNvSpPr/>
                <p:nvPr/>
              </p:nvSpPr>
              <p:spPr>
                <a:xfrm>
                  <a:off x="3146705" y="2680863"/>
                  <a:ext cx="459061" cy="231364"/>
                </a:xfrm>
                <a:prstGeom prst="round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8" name="圓角矩形 37"/>
                <p:cNvSpPr/>
                <p:nvPr/>
              </p:nvSpPr>
              <p:spPr>
                <a:xfrm>
                  <a:off x="3581658" y="2680863"/>
                  <a:ext cx="459061" cy="231364"/>
                </a:xfrm>
                <a:prstGeom prst="round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40" name="圓角矩形 39"/>
              <p:cNvSpPr/>
              <p:nvPr/>
            </p:nvSpPr>
            <p:spPr>
              <a:xfrm>
                <a:off x="3812696" y="2680863"/>
                <a:ext cx="459062" cy="231364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3" name="群組 62"/>
            <p:cNvGrpSpPr/>
            <p:nvPr/>
          </p:nvGrpSpPr>
          <p:grpSpPr>
            <a:xfrm>
              <a:off x="3170479" y="2971128"/>
              <a:ext cx="1751420" cy="211396"/>
              <a:chOff x="3170479" y="2971128"/>
              <a:chExt cx="1751420" cy="211396"/>
            </a:xfrm>
          </p:grpSpPr>
          <p:sp>
            <p:nvSpPr>
              <p:cNvPr id="45" name="圓角矩形 44"/>
              <p:cNvSpPr/>
              <p:nvPr/>
            </p:nvSpPr>
            <p:spPr>
              <a:xfrm>
                <a:off x="3170479" y="2971128"/>
                <a:ext cx="899325" cy="211396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6" name="圓角矩形 45"/>
              <p:cNvSpPr/>
              <p:nvPr/>
            </p:nvSpPr>
            <p:spPr>
              <a:xfrm>
                <a:off x="4022574" y="2971128"/>
                <a:ext cx="899325" cy="211396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44" name="圓角矩形 43"/>
            <p:cNvSpPr/>
            <p:nvPr/>
          </p:nvSpPr>
          <p:spPr>
            <a:xfrm>
              <a:off x="4475190" y="2971128"/>
              <a:ext cx="899325" cy="21139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2" name="群組 61"/>
            <p:cNvGrpSpPr/>
            <p:nvPr/>
          </p:nvGrpSpPr>
          <p:grpSpPr>
            <a:xfrm>
              <a:off x="3170479" y="3240055"/>
              <a:ext cx="1751420" cy="209727"/>
              <a:chOff x="3170479" y="3240055"/>
              <a:chExt cx="1751420" cy="209727"/>
            </a:xfrm>
          </p:grpSpPr>
          <p:sp>
            <p:nvSpPr>
              <p:cNvPr id="50" name="圓角矩形 49"/>
              <p:cNvSpPr/>
              <p:nvPr/>
            </p:nvSpPr>
            <p:spPr>
              <a:xfrm>
                <a:off x="3170479" y="3240055"/>
                <a:ext cx="899325" cy="209727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圓角矩形 50"/>
              <p:cNvSpPr/>
              <p:nvPr/>
            </p:nvSpPr>
            <p:spPr>
              <a:xfrm>
                <a:off x="4022574" y="3240055"/>
                <a:ext cx="899325" cy="209727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49" name="圓角矩形 48"/>
            <p:cNvSpPr/>
            <p:nvPr/>
          </p:nvSpPr>
          <p:spPr>
            <a:xfrm>
              <a:off x="4475190" y="3240055"/>
              <a:ext cx="899325" cy="209727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1" name="群組 60"/>
            <p:cNvGrpSpPr/>
            <p:nvPr/>
          </p:nvGrpSpPr>
          <p:grpSpPr>
            <a:xfrm>
              <a:off x="4271758" y="3514241"/>
              <a:ext cx="1273469" cy="205704"/>
              <a:chOff x="4271758" y="3514241"/>
              <a:chExt cx="1273469" cy="205704"/>
            </a:xfrm>
          </p:grpSpPr>
          <p:sp>
            <p:nvSpPr>
              <p:cNvPr id="55" name="圓角矩形 54"/>
              <p:cNvSpPr/>
              <p:nvPr/>
            </p:nvSpPr>
            <p:spPr>
              <a:xfrm>
                <a:off x="4271758" y="3514241"/>
                <a:ext cx="653905" cy="205704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" name="圓角矩形 55"/>
              <p:cNvSpPr/>
              <p:nvPr/>
            </p:nvSpPr>
            <p:spPr>
              <a:xfrm>
                <a:off x="4891322" y="3514241"/>
                <a:ext cx="653905" cy="205704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54" name="圓角矩形 53"/>
            <p:cNvSpPr/>
            <p:nvPr/>
          </p:nvSpPr>
          <p:spPr>
            <a:xfrm>
              <a:off x="5220422" y="3514241"/>
              <a:ext cx="653905" cy="20570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圓角矩形 56"/>
            <p:cNvSpPr/>
            <p:nvPr/>
          </p:nvSpPr>
          <p:spPr>
            <a:xfrm>
              <a:off x="4652384" y="3781499"/>
              <a:ext cx="1824615" cy="23145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圓角矩形 57"/>
            <p:cNvSpPr/>
            <p:nvPr/>
          </p:nvSpPr>
          <p:spPr>
            <a:xfrm>
              <a:off x="5455949" y="4051662"/>
              <a:ext cx="1408978" cy="229393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圓角矩形 58"/>
            <p:cNvSpPr/>
            <p:nvPr/>
          </p:nvSpPr>
          <p:spPr>
            <a:xfrm>
              <a:off x="5874327" y="4340777"/>
              <a:ext cx="1773382" cy="23815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圓角矩形 59"/>
            <p:cNvSpPr/>
            <p:nvPr/>
          </p:nvSpPr>
          <p:spPr>
            <a:xfrm>
              <a:off x="7356764" y="4618150"/>
              <a:ext cx="1160346" cy="221673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96451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263603" y="3757612"/>
            <a:ext cx="1987302" cy="1385888"/>
            <a:chOff x="6218370" y="4838701"/>
            <a:chExt cx="2895588" cy="2019300"/>
          </a:xfrm>
        </p:grpSpPr>
        <p:sp>
          <p:nvSpPr>
            <p:cNvPr id="5" name="等腰三角形 4"/>
            <p:cNvSpPr/>
            <p:nvPr/>
          </p:nvSpPr>
          <p:spPr>
            <a:xfrm>
              <a:off x="6793667" y="4838701"/>
              <a:ext cx="2320291" cy="2000252"/>
            </a:xfrm>
            <a:prstGeom prst="triangle">
              <a:avLst/>
            </a:prstGeom>
            <a:solidFill>
              <a:srgbClr val="F0CDE4"/>
            </a:solidFill>
            <a:ln w="38100">
              <a:solidFill>
                <a:srgbClr val="F0CD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6" name="等腰三角形 5"/>
            <p:cNvSpPr/>
            <p:nvPr/>
          </p:nvSpPr>
          <p:spPr>
            <a:xfrm>
              <a:off x="6218370" y="5067301"/>
              <a:ext cx="2077208" cy="1790700"/>
            </a:xfrm>
            <a:prstGeom prst="triangle">
              <a:avLst/>
            </a:prstGeom>
            <a:noFill/>
            <a:ln w="19050">
              <a:solidFill>
                <a:srgbClr val="979F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</p:grpSp>
      <p:sp>
        <p:nvSpPr>
          <p:cNvPr id="7" name="等腰三角形 6"/>
          <p:cNvSpPr/>
          <p:nvPr/>
        </p:nvSpPr>
        <p:spPr>
          <a:xfrm>
            <a:off x="7326421" y="4084529"/>
            <a:ext cx="1210426" cy="1043473"/>
          </a:xfrm>
          <a:prstGeom prst="triangle">
            <a:avLst/>
          </a:prstGeom>
          <a:noFill/>
          <a:ln w="19050">
            <a:solidFill>
              <a:srgbClr val="F0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文本框 7"/>
          <p:cNvSpPr txBox="1"/>
          <p:nvPr/>
        </p:nvSpPr>
        <p:spPr>
          <a:xfrm>
            <a:off x="3612226" y="1890553"/>
            <a:ext cx="4821559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/>
            <a:r>
              <a:rPr lang="zh-TW" altLang="en-US" sz="4350" dirty="0" smtClean="0">
                <a:solidFill>
                  <a:srgbClr val="404585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系統版面預估設計</a:t>
            </a:r>
            <a:endParaRPr lang="zh-CN" altLang="en-US" sz="4350" dirty="0">
              <a:solidFill>
                <a:srgbClr val="404585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87" b="71068"/>
          <a:stretch>
            <a:fillRect/>
          </a:stretch>
        </p:blipFill>
        <p:spPr>
          <a:xfrm>
            <a:off x="1" y="1785937"/>
            <a:ext cx="5071304" cy="3357563"/>
          </a:xfrm>
          <a:custGeom>
            <a:avLst/>
            <a:gdLst>
              <a:gd name="connsiteX0" fmla="*/ 0 w 7365980"/>
              <a:gd name="connsiteY0" fmla="*/ 0 h 4876800"/>
              <a:gd name="connsiteX1" fmla="*/ 7365980 w 7365980"/>
              <a:gd name="connsiteY1" fmla="*/ 0 h 4876800"/>
              <a:gd name="connsiteX2" fmla="*/ 7365980 w 7365980"/>
              <a:gd name="connsiteY2" fmla="*/ 4876800 h 4876800"/>
              <a:gd name="connsiteX3" fmla="*/ 0 w 7365980"/>
              <a:gd name="connsiteY3" fmla="*/ 4876800 h 4876800"/>
              <a:gd name="connsiteX4" fmla="*/ 0 w 7365980"/>
              <a:gd name="connsiteY4" fmla="*/ 0 h 487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5980" h="4876800">
                <a:moveTo>
                  <a:pt x="0" y="0"/>
                </a:moveTo>
                <a:lnTo>
                  <a:pt x="7365980" y="0"/>
                </a:lnTo>
                <a:lnTo>
                  <a:pt x="7365980" y="4876800"/>
                </a:lnTo>
                <a:lnTo>
                  <a:pt x="0" y="48768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0" name="任意多边形 9"/>
          <p:cNvSpPr/>
          <p:nvPr/>
        </p:nvSpPr>
        <p:spPr>
          <a:xfrm>
            <a:off x="1843087" y="1357312"/>
            <a:ext cx="1678388" cy="1900238"/>
          </a:xfrm>
          <a:custGeom>
            <a:avLst/>
            <a:gdLst>
              <a:gd name="connsiteX0" fmla="*/ 0 w 2237850"/>
              <a:gd name="connsiteY0" fmla="*/ 0 h 2533650"/>
              <a:gd name="connsiteX1" fmla="*/ 2237850 w 2237850"/>
              <a:gd name="connsiteY1" fmla="*/ 0 h 2533650"/>
              <a:gd name="connsiteX2" fmla="*/ 2237850 w 2237850"/>
              <a:gd name="connsiteY2" fmla="*/ 666749 h 2533650"/>
              <a:gd name="connsiteX3" fmla="*/ 2148627 w 2237850"/>
              <a:gd name="connsiteY3" fmla="*/ 666749 h 2533650"/>
              <a:gd name="connsiteX4" fmla="*/ 2148627 w 2237850"/>
              <a:gd name="connsiteY4" fmla="*/ 89223 h 2533650"/>
              <a:gd name="connsiteX5" fmla="*/ 89223 w 2237850"/>
              <a:gd name="connsiteY5" fmla="*/ 89223 h 2533650"/>
              <a:gd name="connsiteX6" fmla="*/ 89223 w 2237850"/>
              <a:gd name="connsiteY6" fmla="*/ 2444427 h 2533650"/>
              <a:gd name="connsiteX7" fmla="*/ 2148627 w 2237850"/>
              <a:gd name="connsiteY7" fmla="*/ 2444427 h 2533650"/>
              <a:gd name="connsiteX8" fmla="*/ 2148627 w 2237850"/>
              <a:gd name="connsiteY8" fmla="*/ 1981136 h 2533650"/>
              <a:gd name="connsiteX9" fmla="*/ 2237850 w 2237850"/>
              <a:gd name="connsiteY9" fmla="*/ 1981136 h 2533650"/>
              <a:gd name="connsiteX10" fmla="*/ 2237850 w 2237850"/>
              <a:gd name="connsiteY10" fmla="*/ 2533650 h 2533650"/>
              <a:gd name="connsiteX11" fmla="*/ 0 w 2237850"/>
              <a:gd name="connsiteY11" fmla="*/ 2533650 h 2533650"/>
              <a:gd name="connsiteX12" fmla="*/ 0 w 2237850"/>
              <a:gd name="connsiteY12" fmla="*/ 0 h 25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37850" h="2533650">
                <a:moveTo>
                  <a:pt x="0" y="0"/>
                </a:moveTo>
                <a:lnTo>
                  <a:pt x="2237850" y="0"/>
                </a:lnTo>
                <a:lnTo>
                  <a:pt x="2237850" y="666749"/>
                </a:lnTo>
                <a:lnTo>
                  <a:pt x="2148627" y="666749"/>
                </a:lnTo>
                <a:lnTo>
                  <a:pt x="2148627" y="89223"/>
                </a:lnTo>
                <a:lnTo>
                  <a:pt x="89223" y="89223"/>
                </a:lnTo>
                <a:lnTo>
                  <a:pt x="89223" y="2444427"/>
                </a:lnTo>
                <a:lnTo>
                  <a:pt x="2148627" y="2444427"/>
                </a:lnTo>
                <a:lnTo>
                  <a:pt x="2148627" y="1981136"/>
                </a:lnTo>
                <a:lnTo>
                  <a:pt x="2237850" y="1981136"/>
                </a:lnTo>
                <a:lnTo>
                  <a:pt x="2237850" y="2533650"/>
                </a:lnTo>
                <a:lnTo>
                  <a:pt x="0" y="253365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271712" y="1329541"/>
            <a:ext cx="935438" cy="2008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450" dirty="0" smtClean="0">
                <a:solidFill>
                  <a:srgbClr val="404585"/>
                </a:solidFill>
                <a:latin typeface="Impact" panose="020B0806030902050204" pitchFamily="34" charset="0"/>
              </a:rPr>
              <a:t>4</a:t>
            </a:r>
            <a:endParaRPr lang="zh-CN" altLang="en-US" sz="12450" dirty="0">
              <a:solidFill>
                <a:srgbClr val="404585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61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6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04792" y="-64181"/>
            <a:ext cx="2800367" cy="1757762"/>
            <a:chOff x="-139723" y="-85574"/>
            <a:chExt cx="3733823" cy="2343682"/>
          </a:xfrm>
        </p:grpSpPr>
        <p:sp>
          <p:nvSpPr>
            <p:cNvPr id="5" name="等腰三角形 4"/>
            <p:cNvSpPr/>
            <p:nvPr/>
          </p:nvSpPr>
          <p:spPr>
            <a:xfrm rot="10800000">
              <a:off x="986266" y="7437"/>
              <a:ext cx="730501" cy="629742"/>
            </a:xfrm>
            <a:prstGeom prst="triangle">
              <a:avLst/>
            </a:prstGeom>
            <a:solidFill>
              <a:srgbClr val="F0CDE4"/>
            </a:solidFill>
            <a:ln w="38100">
              <a:solidFill>
                <a:srgbClr val="F0CD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6" name="等腰三角形 5"/>
            <p:cNvSpPr/>
            <p:nvPr/>
          </p:nvSpPr>
          <p:spPr>
            <a:xfrm rot="10800000">
              <a:off x="1243918" y="1440"/>
              <a:ext cx="653970" cy="563769"/>
            </a:xfrm>
            <a:prstGeom prst="triangle">
              <a:avLst/>
            </a:prstGeom>
            <a:noFill/>
            <a:ln w="19050">
              <a:solidFill>
                <a:srgbClr val="979F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37" t="11938" b="5523"/>
            <a:stretch>
              <a:fillRect/>
            </a:stretch>
          </p:blipFill>
          <p:spPr>
            <a:xfrm rot="21199914">
              <a:off x="-139723" y="-85574"/>
              <a:ext cx="1703670" cy="2343682"/>
            </a:xfrm>
            <a:custGeom>
              <a:avLst/>
              <a:gdLst>
                <a:gd name="connsiteX0" fmla="*/ 5411369 w 5411369"/>
                <a:gd name="connsiteY0" fmla="*/ 7444244 h 7444244"/>
                <a:gd name="connsiteX1" fmla="*/ 0 w 5411369"/>
                <a:gd name="connsiteY1" fmla="*/ 6811608 h 7444244"/>
                <a:gd name="connsiteX2" fmla="*/ 796335 w 5411369"/>
                <a:gd name="connsiteY2" fmla="*/ 0 h 7444244"/>
                <a:gd name="connsiteX3" fmla="*/ 5411369 w 5411369"/>
                <a:gd name="connsiteY3" fmla="*/ 539537 h 7444244"/>
                <a:gd name="connsiteX4" fmla="*/ 5411369 w 5411369"/>
                <a:gd name="connsiteY4" fmla="*/ 7444244 h 744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11369" h="7444244">
                  <a:moveTo>
                    <a:pt x="5411369" y="7444244"/>
                  </a:moveTo>
                  <a:lnTo>
                    <a:pt x="0" y="6811608"/>
                  </a:lnTo>
                  <a:lnTo>
                    <a:pt x="796335" y="0"/>
                  </a:lnTo>
                  <a:lnTo>
                    <a:pt x="5411369" y="539537"/>
                  </a:lnTo>
                  <a:lnTo>
                    <a:pt x="5411369" y="7444244"/>
                  </a:lnTo>
                  <a:close/>
                </a:path>
              </a:pathLst>
            </a:custGeom>
          </p:spPr>
        </p:pic>
        <p:sp>
          <p:nvSpPr>
            <p:cNvPr id="8" name="文本框 26"/>
            <p:cNvSpPr>
              <a:spLocks noChangeArrowheads="1"/>
            </p:cNvSpPr>
            <p:nvPr/>
          </p:nvSpPr>
          <p:spPr bwMode="auto">
            <a:xfrm>
              <a:off x="808530" y="559567"/>
              <a:ext cx="2785570" cy="5232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8580" tIns="34290" rIns="68580" bIns="34290">
              <a:spAutoFit/>
            </a:bodyPr>
            <a:lstStyle/>
            <a:p>
              <a:pPr algn="dist"/>
              <a:r>
                <a:rPr lang="zh-TW" altLang="en-US" sz="2100" b="1" dirty="0" smtClean="0">
                  <a:solidFill>
                    <a:srgbClr val="404040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宋体" panose="02010600030101010101" pitchFamily="2" charset="-122"/>
                </a:rPr>
                <a:t>系統版面設計</a:t>
              </a:r>
              <a:endParaRPr lang="zh-CN" altLang="en-US" sz="2100" b="1" dirty="0">
                <a:solidFill>
                  <a:srgbClr val="404040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21" y="962112"/>
            <a:ext cx="8630668" cy="4008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文本框 16"/>
          <p:cNvSpPr txBox="1"/>
          <p:nvPr/>
        </p:nvSpPr>
        <p:spPr>
          <a:xfrm>
            <a:off x="3670869" y="870669"/>
            <a:ext cx="2428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 smtClean="0">
                <a:solidFill>
                  <a:srgbClr val="404585"/>
                </a:solidFill>
                <a:latin typeface="+mj-ea"/>
                <a:ea typeface="+mj-ea"/>
              </a:rPr>
              <a:t>網頁預估</a:t>
            </a:r>
            <a:r>
              <a:rPr lang="en-US" altLang="zh-TW" sz="1800" dirty="0" smtClean="0">
                <a:solidFill>
                  <a:srgbClr val="404585"/>
                </a:solidFill>
                <a:latin typeface="+mj-ea"/>
                <a:ea typeface="+mj-ea"/>
              </a:rPr>
              <a:t>Demo</a:t>
            </a:r>
            <a:endParaRPr lang="zh-CN" altLang="en-US" sz="1800" dirty="0">
              <a:solidFill>
                <a:srgbClr val="404585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3893470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263603" y="3757612"/>
            <a:ext cx="1987302" cy="1385888"/>
            <a:chOff x="6218370" y="4838701"/>
            <a:chExt cx="2895588" cy="2019300"/>
          </a:xfrm>
        </p:grpSpPr>
        <p:sp>
          <p:nvSpPr>
            <p:cNvPr id="5" name="等腰三角形 4"/>
            <p:cNvSpPr/>
            <p:nvPr/>
          </p:nvSpPr>
          <p:spPr>
            <a:xfrm>
              <a:off x="6793667" y="4838701"/>
              <a:ext cx="2320291" cy="2000252"/>
            </a:xfrm>
            <a:prstGeom prst="triangle">
              <a:avLst/>
            </a:prstGeom>
            <a:solidFill>
              <a:srgbClr val="F0CDE4"/>
            </a:solidFill>
            <a:ln w="38100">
              <a:solidFill>
                <a:srgbClr val="F0CD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6" name="等腰三角形 5"/>
            <p:cNvSpPr/>
            <p:nvPr/>
          </p:nvSpPr>
          <p:spPr>
            <a:xfrm>
              <a:off x="6218370" y="5067301"/>
              <a:ext cx="2077208" cy="1790700"/>
            </a:xfrm>
            <a:prstGeom prst="triangle">
              <a:avLst/>
            </a:prstGeom>
            <a:noFill/>
            <a:ln w="19050">
              <a:solidFill>
                <a:srgbClr val="979F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</p:grpSp>
      <p:sp>
        <p:nvSpPr>
          <p:cNvPr id="7" name="等腰三角形 6"/>
          <p:cNvSpPr/>
          <p:nvPr/>
        </p:nvSpPr>
        <p:spPr>
          <a:xfrm>
            <a:off x="7326421" y="4084529"/>
            <a:ext cx="1210426" cy="1043473"/>
          </a:xfrm>
          <a:prstGeom prst="triangle">
            <a:avLst/>
          </a:prstGeom>
          <a:noFill/>
          <a:ln w="19050">
            <a:solidFill>
              <a:srgbClr val="F0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文本框 7"/>
          <p:cNvSpPr txBox="1"/>
          <p:nvPr/>
        </p:nvSpPr>
        <p:spPr>
          <a:xfrm>
            <a:off x="3612226" y="1890553"/>
            <a:ext cx="4821559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/>
            <a:r>
              <a:rPr lang="zh-TW" altLang="en-US" sz="4350" dirty="0" smtClean="0">
                <a:solidFill>
                  <a:srgbClr val="404585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未來展望</a:t>
            </a:r>
            <a:endParaRPr lang="zh-CN" altLang="en-US" sz="4350" dirty="0">
              <a:solidFill>
                <a:srgbClr val="404585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87" b="71068"/>
          <a:stretch>
            <a:fillRect/>
          </a:stretch>
        </p:blipFill>
        <p:spPr>
          <a:xfrm>
            <a:off x="1" y="1785937"/>
            <a:ext cx="5071304" cy="3357563"/>
          </a:xfrm>
          <a:custGeom>
            <a:avLst/>
            <a:gdLst>
              <a:gd name="connsiteX0" fmla="*/ 0 w 7365980"/>
              <a:gd name="connsiteY0" fmla="*/ 0 h 4876800"/>
              <a:gd name="connsiteX1" fmla="*/ 7365980 w 7365980"/>
              <a:gd name="connsiteY1" fmla="*/ 0 h 4876800"/>
              <a:gd name="connsiteX2" fmla="*/ 7365980 w 7365980"/>
              <a:gd name="connsiteY2" fmla="*/ 4876800 h 4876800"/>
              <a:gd name="connsiteX3" fmla="*/ 0 w 7365980"/>
              <a:gd name="connsiteY3" fmla="*/ 4876800 h 4876800"/>
              <a:gd name="connsiteX4" fmla="*/ 0 w 7365980"/>
              <a:gd name="connsiteY4" fmla="*/ 0 h 487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5980" h="4876800">
                <a:moveTo>
                  <a:pt x="0" y="0"/>
                </a:moveTo>
                <a:lnTo>
                  <a:pt x="7365980" y="0"/>
                </a:lnTo>
                <a:lnTo>
                  <a:pt x="7365980" y="4876800"/>
                </a:lnTo>
                <a:lnTo>
                  <a:pt x="0" y="48768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0" name="任意多边形 9"/>
          <p:cNvSpPr/>
          <p:nvPr/>
        </p:nvSpPr>
        <p:spPr>
          <a:xfrm>
            <a:off x="1843087" y="1357312"/>
            <a:ext cx="1678388" cy="1900238"/>
          </a:xfrm>
          <a:custGeom>
            <a:avLst/>
            <a:gdLst>
              <a:gd name="connsiteX0" fmla="*/ 0 w 2237850"/>
              <a:gd name="connsiteY0" fmla="*/ 0 h 2533650"/>
              <a:gd name="connsiteX1" fmla="*/ 2237850 w 2237850"/>
              <a:gd name="connsiteY1" fmla="*/ 0 h 2533650"/>
              <a:gd name="connsiteX2" fmla="*/ 2237850 w 2237850"/>
              <a:gd name="connsiteY2" fmla="*/ 666749 h 2533650"/>
              <a:gd name="connsiteX3" fmla="*/ 2148627 w 2237850"/>
              <a:gd name="connsiteY3" fmla="*/ 666749 h 2533650"/>
              <a:gd name="connsiteX4" fmla="*/ 2148627 w 2237850"/>
              <a:gd name="connsiteY4" fmla="*/ 89223 h 2533650"/>
              <a:gd name="connsiteX5" fmla="*/ 89223 w 2237850"/>
              <a:gd name="connsiteY5" fmla="*/ 89223 h 2533650"/>
              <a:gd name="connsiteX6" fmla="*/ 89223 w 2237850"/>
              <a:gd name="connsiteY6" fmla="*/ 2444427 h 2533650"/>
              <a:gd name="connsiteX7" fmla="*/ 2148627 w 2237850"/>
              <a:gd name="connsiteY7" fmla="*/ 2444427 h 2533650"/>
              <a:gd name="connsiteX8" fmla="*/ 2148627 w 2237850"/>
              <a:gd name="connsiteY8" fmla="*/ 1981136 h 2533650"/>
              <a:gd name="connsiteX9" fmla="*/ 2237850 w 2237850"/>
              <a:gd name="connsiteY9" fmla="*/ 1981136 h 2533650"/>
              <a:gd name="connsiteX10" fmla="*/ 2237850 w 2237850"/>
              <a:gd name="connsiteY10" fmla="*/ 2533650 h 2533650"/>
              <a:gd name="connsiteX11" fmla="*/ 0 w 2237850"/>
              <a:gd name="connsiteY11" fmla="*/ 2533650 h 2533650"/>
              <a:gd name="connsiteX12" fmla="*/ 0 w 2237850"/>
              <a:gd name="connsiteY12" fmla="*/ 0 h 25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37850" h="2533650">
                <a:moveTo>
                  <a:pt x="0" y="0"/>
                </a:moveTo>
                <a:lnTo>
                  <a:pt x="2237850" y="0"/>
                </a:lnTo>
                <a:lnTo>
                  <a:pt x="2237850" y="666749"/>
                </a:lnTo>
                <a:lnTo>
                  <a:pt x="2148627" y="666749"/>
                </a:lnTo>
                <a:lnTo>
                  <a:pt x="2148627" y="89223"/>
                </a:lnTo>
                <a:lnTo>
                  <a:pt x="89223" y="89223"/>
                </a:lnTo>
                <a:lnTo>
                  <a:pt x="89223" y="2444427"/>
                </a:lnTo>
                <a:lnTo>
                  <a:pt x="2148627" y="2444427"/>
                </a:lnTo>
                <a:lnTo>
                  <a:pt x="2148627" y="1981136"/>
                </a:lnTo>
                <a:lnTo>
                  <a:pt x="2237850" y="1981136"/>
                </a:lnTo>
                <a:lnTo>
                  <a:pt x="2237850" y="2533650"/>
                </a:lnTo>
                <a:lnTo>
                  <a:pt x="0" y="253365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271712" y="1329541"/>
            <a:ext cx="935438" cy="2008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450" dirty="0" smtClean="0">
                <a:solidFill>
                  <a:srgbClr val="404585"/>
                </a:solidFill>
                <a:latin typeface="Impact" panose="020B0806030902050204" pitchFamily="34" charset="0"/>
              </a:rPr>
              <a:t>5</a:t>
            </a:r>
            <a:endParaRPr lang="zh-CN" altLang="en-US" sz="12450" dirty="0">
              <a:solidFill>
                <a:srgbClr val="404585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92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6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 animBg="1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04792" y="-64181"/>
            <a:ext cx="2800367" cy="1757762"/>
            <a:chOff x="-139723" y="-85574"/>
            <a:chExt cx="3733823" cy="2343682"/>
          </a:xfrm>
        </p:grpSpPr>
        <p:sp>
          <p:nvSpPr>
            <p:cNvPr id="5" name="等腰三角形 4"/>
            <p:cNvSpPr/>
            <p:nvPr/>
          </p:nvSpPr>
          <p:spPr>
            <a:xfrm rot="10800000">
              <a:off x="986266" y="7437"/>
              <a:ext cx="730501" cy="629742"/>
            </a:xfrm>
            <a:prstGeom prst="triangle">
              <a:avLst/>
            </a:prstGeom>
            <a:solidFill>
              <a:srgbClr val="F0CDE4"/>
            </a:solidFill>
            <a:ln w="38100">
              <a:solidFill>
                <a:srgbClr val="F0CD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6" name="等腰三角形 5"/>
            <p:cNvSpPr/>
            <p:nvPr/>
          </p:nvSpPr>
          <p:spPr>
            <a:xfrm rot="10800000">
              <a:off x="1243918" y="1440"/>
              <a:ext cx="653970" cy="563769"/>
            </a:xfrm>
            <a:prstGeom prst="triangle">
              <a:avLst/>
            </a:prstGeom>
            <a:noFill/>
            <a:ln w="19050">
              <a:solidFill>
                <a:srgbClr val="979F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37" t="11938" b="5523"/>
            <a:stretch>
              <a:fillRect/>
            </a:stretch>
          </p:blipFill>
          <p:spPr>
            <a:xfrm rot="21199914">
              <a:off x="-139723" y="-85574"/>
              <a:ext cx="1703670" cy="2343682"/>
            </a:xfrm>
            <a:custGeom>
              <a:avLst/>
              <a:gdLst>
                <a:gd name="connsiteX0" fmla="*/ 5411369 w 5411369"/>
                <a:gd name="connsiteY0" fmla="*/ 7444244 h 7444244"/>
                <a:gd name="connsiteX1" fmla="*/ 0 w 5411369"/>
                <a:gd name="connsiteY1" fmla="*/ 6811608 h 7444244"/>
                <a:gd name="connsiteX2" fmla="*/ 796335 w 5411369"/>
                <a:gd name="connsiteY2" fmla="*/ 0 h 7444244"/>
                <a:gd name="connsiteX3" fmla="*/ 5411369 w 5411369"/>
                <a:gd name="connsiteY3" fmla="*/ 539537 h 7444244"/>
                <a:gd name="connsiteX4" fmla="*/ 5411369 w 5411369"/>
                <a:gd name="connsiteY4" fmla="*/ 7444244 h 744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11369" h="7444244">
                  <a:moveTo>
                    <a:pt x="5411369" y="7444244"/>
                  </a:moveTo>
                  <a:lnTo>
                    <a:pt x="0" y="6811608"/>
                  </a:lnTo>
                  <a:lnTo>
                    <a:pt x="796335" y="0"/>
                  </a:lnTo>
                  <a:lnTo>
                    <a:pt x="5411369" y="539537"/>
                  </a:lnTo>
                  <a:lnTo>
                    <a:pt x="5411369" y="7444244"/>
                  </a:lnTo>
                  <a:close/>
                </a:path>
              </a:pathLst>
            </a:custGeom>
          </p:spPr>
        </p:pic>
        <p:sp>
          <p:nvSpPr>
            <p:cNvPr id="8" name="文本框 26"/>
            <p:cNvSpPr>
              <a:spLocks noChangeArrowheads="1"/>
            </p:cNvSpPr>
            <p:nvPr/>
          </p:nvSpPr>
          <p:spPr bwMode="auto">
            <a:xfrm>
              <a:off x="808530" y="559567"/>
              <a:ext cx="2785570" cy="5232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8580" tIns="34290" rIns="68580" bIns="34290">
              <a:spAutoFit/>
            </a:bodyPr>
            <a:lstStyle/>
            <a:p>
              <a:pPr algn="dist"/>
              <a:r>
                <a:rPr lang="zh-TW" altLang="en-US" sz="2100" b="1" dirty="0" smtClean="0">
                  <a:solidFill>
                    <a:srgbClr val="404040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宋体" panose="02010600030101010101" pitchFamily="2" charset="-122"/>
                </a:rPr>
                <a:t>未來展望</a:t>
              </a:r>
              <a:endParaRPr lang="zh-CN" altLang="en-US" sz="2100" b="1" dirty="0">
                <a:solidFill>
                  <a:srgbClr val="404040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9" name="组合 3"/>
          <p:cNvGrpSpPr/>
          <p:nvPr/>
        </p:nvGrpSpPr>
        <p:grpSpPr>
          <a:xfrm>
            <a:off x="-104792" y="-64181"/>
            <a:ext cx="2800367" cy="1757762"/>
            <a:chOff x="-139723" y="-85574"/>
            <a:chExt cx="3733823" cy="2343682"/>
          </a:xfrm>
        </p:grpSpPr>
        <p:sp>
          <p:nvSpPr>
            <p:cNvPr id="10" name="等腰三角形 9"/>
            <p:cNvSpPr/>
            <p:nvPr/>
          </p:nvSpPr>
          <p:spPr>
            <a:xfrm rot="10800000">
              <a:off x="986266" y="7437"/>
              <a:ext cx="730501" cy="629742"/>
            </a:xfrm>
            <a:prstGeom prst="triangle">
              <a:avLst/>
            </a:prstGeom>
            <a:solidFill>
              <a:srgbClr val="F0CDE4"/>
            </a:solidFill>
            <a:ln w="38100">
              <a:solidFill>
                <a:srgbClr val="F0CD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11" name="等腰三角形 10"/>
            <p:cNvSpPr/>
            <p:nvPr/>
          </p:nvSpPr>
          <p:spPr>
            <a:xfrm rot="10800000">
              <a:off x="1243918" y="1440"/>
              <a:ext cx="653970" cy="563769"/>
            </a:xfrm>
            <a:prstGeom prst="triangle">
              <a:avLst/>
            </a:prstGeom>
            <a:noFill/>
            <a:ln w="19050">
              <a:solidFill>
                <a:srgbClr val="979F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pic>
          <p:nvPicPr>
            <p:cNvPr id="12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37" t="11938" b="5523"/>
            <a:stretch>
              <a:fillRect/>
            </a:stretch>
          </p:blipFill>
          <p:spPr>
            <a:xfrm rot="21199914">
              <a:off x="-139723" y="-85574"/>
              <a:ext cx="1703670" cy="2343682"/>
            </a:xfrm>
            <a:custGeom>
              <a:avLst/>
              <a:gdLst>
                <a:gd name="connsiteX0" fmla="*/ 5411369 w 5411369"/>
                <a:gd name="connsiteY0" fmla="*/ 7444244 h 7444244"/>
                <a:gd name="connsiteX1" fmla="*/ 0 w 5411369"/>
                <a:gd name="connsiteY1" fmla="*/ 6811608 h 7444244"/>
                <a:gd name="connsiteX2" fmla="*/ 796335 w 5411369"/>
                <a:gd name="connsiteY2" fmla="*/ 0 h 7444244"/>
                <a:gd name="connsiteX3" fmla="*/ 5411369 w 5411369"/>
                <a:gd name="connsiteY3" fmla="*/ 539537 h 7444244"/>
                <a:gd name="connsiteX4" fmla="*/ 5411369 w 5411369"/>
                <a:gd name="connsiteY4" fmla="*/ 7444244 h 744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11369" h="7444244">
                  <a:moveTo>
                    <a:pt x="5411369" y="7444244"/>
                  </a:moveTo>
                  <a:lnTo>
                    <a:pt x="0" y="6811608"/>
                  </a:lnTo>
                  <a:lnTo>
                    <a:pt x="796335" y="0"/>
                  </a:lnTo>
                  <a:lnTo>
                    <a:pt x="5411369" y="539537"/>
                  </a:lnTo>
                  <a:lnTo>
                    <a:pt x="5411369" y="7444244"/>
                  </a:lnTo>
                  <a:close/>
                </a:path>
              </a:pathLst>
            </a:custGeom>
          </p:spPr>
        </p:pic>
        <p:sp>
          <p:nvSpPr>
            <p:cNvPr id="13" name="文本框 26"/>
            <p:cNvSpPr>
              <a:spLocks noChangeArrowheads="1"/>
            </p:cNvSpPr>
            <p:nvPr/>
          </p:nvSpPr>
          <p:spPr bwMode="auto">
            <a:xfrm>
              <a:off x="808530" y="559567"/>
              <a:ext cx="2785570" cy="5232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8580" tIns="34290" rIns="68580" bIns="34290">
              <a:spAutoFit/>
            </a:bodyPr>
            <a:lstStyle/>
            <a:p>
              <a:pPr algn="dist"/>
              <a:r>
                <a:rPr lang="zh-TW" altLang="en-US" sz="2100" b="1" dirty="0" smtClean="0">
                  <a:solidFill>
                    <a:srgbClr val="404040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宋体" panose="02010600030101010101" pitchFamily="2" charset="-122"/>
                </a:rPr>
                <a:t>未來展望</a:t>
              </a:r>
              <a:endParaRPr lang="zh-CN" altLang="en-US" sz="2100" b="1" dirty="0">
                <a:solidFill>
                  <a:srgbClr val="404040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14" name="图片 8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>
          <a:xfrm>
            <a:off x="7128013" y="1149227"/>
            <a:ext cx="1581590" cy="1603931"/>
          </a:xfrm>
          <a:custGeom>
            <a:avLst/>
            <a:gdLst>
              <a:gd name="connsiteX0" fmla="*/ 1039499 w 2108786"/>
              <a:gd name="connsiteY0" fmla="*/ 0 h 2138574"/>
              <a:gd name="connsiteX1" fmla="*/ 1126169 w 2108786"/>
              <a:gd name="connsiteY1" fmla="*/ 35900 h 2138574"/>
              <a:gd name="connsiteX2" fmla="*/ 2072886 w 2108786"/>
              <a:gd name="connsiteY2" fmla="*/ 982617 h 2138574"/>
              <a:gd name="connsiteX3" fmla="*/ 2072886 w 2108786"/>
              <a:gd name="connsiteY3" fmla="*/ 1155957 h 2138574"/>
              <a:gd name="connsiteX4" fmla="*/ 1126169 w 2108786"/>
              <a:gd name="connsiteY4" fmla="*/ 2102674 h 2138574"/>
              <a:gd name="connsiteX5" fmla="*/ 952829 w 2108786"/>
              <a:gd name="connsiteY5" fmla="*/ 2102674 h 2138574"/>
              <a:gd name="connsiteX6" fmla="*/ 6112 w 2108786"/>
              <a:gd name="connsiteY6" fmla="*/ 1155957 h 2138574"/>
              <a:gd name="connsiteX7" fmla="*/ 0 w 2108786"/>
              <a:gd name="connsiteY7" fmla="*/ 1146753 h 2138574"/>
              <a:gd name="connsiteX8" fmla="*/ 0 w 2108786"/>
              <a:gd name="connsiteY8" fmla="*/ 991821 h 2138574"/>
              <a:gd name="connsiteX9" fmla="*/ 6112 w 2108786"/>
              <a:gd name="connsiteY9" fmla="*/ 982617 h 2138574"/>
              <a:gd name="connsiteX10" fmla="*/ 952829 w 2108786"/>
              <a:gd name="connsiteY10" fmla="*/ 35900 h 2138574"/>
              <a:gd name="connsiteX11" fmla="*/ 1039499 w 2108786"/>
              <a:gd name="connsiteY11" fmla="*/ 0 h 213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08786" h="2138574">
                <a:moveTo>
                  <a:pt x="1039499" y="0"/>
                </a:moveTo>
                <a:cubicBezTo>
                  <a:pt x="1070867" y="0"/>
                  <a:pt x="1102236" y="11967"/>
                  <a:pt x="1126169" y="35900"/>
                </a:cubicBezTo>
                <a:lnTo>
                  <a:pt x="2072886" y="982617"/>
                </a:lnTo>
                <a:cubicBezTo>
                  <a:pt x="2120753" y="1030484"/>
                  <a:pt x="2120753" y="1108090"/>
                  <a:pt x="2072886" y="1155957"/>
                </a:cubicBezTo>
                <a:lnTo>
                  <a:pt x="1126169" y="2102674"/>
                </a:lnTo>
                <a:cubicBezTo>
                  <a:pt x="1078302" y="2150541"/>
                  <a:pt x="1000696" y="2150541"/>
                  <a:pt x="952829" y="2102674"/>
                </a:cubicBezTo>
                <a:lnTo>
                  <a:pt x="6112" y="1155957"/>
                </a:lnTo>
                <a:lnTo>
                  <a:pt x="0" y="1146753"/>
                </a:lnTo>
                <a:lnTo>
                  <a:pt x="0" y="991821"/>
                </a:lnTo>
                <a:lnTo>
                  <a:pt x="6112" y="982617"/>
                </a:lnTo>
                <a:lnTo>
                  <a:pt x="952829" y="35900"/>
                </a:lnTo>
                <a:cubicBezTo>
                  <a:pt x="976763" y="11967"/>
                  <a:pt x="1008131" y="0"/>
                  <a:pt x="1039499" y="0"/>
                </a:cubicBezTo>
                <a:close/>
              </a:path>
            </a:pathLst>
          </a:custGeom>
        </p:spPr>
      </p:pic>
      <p:cxnSp>
        <p:nvCxnSpPr>
          <p:cNvPr id="15" name="直接连接符 9"/>
          <p:cNvCxnSpPr/>
          <p:nvPr/>
        </p:nvCxnSpPr>
        <p:spPr>
          <a:xfrm>
            <a:off x="3130346" y="1257274"/>
            <a:ext cx="472640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0"/>
          <p:cNvPicPr>
            <a:picLocks noChangeAspect="1"/>
          </p:cNvPicPr>
          <p:nvPr/>
        </p:nvPicPr>
        <p:blipFill>
          <a:blip r:embed="rId4" cstate="email"/>
          <a:srcRect/>
          <a:stretch>
            <a:fillRect/>
          </a:stretch>
        </p:blipFill>
        <p:spPr>
          <a:xfrm>
            <a:off x="5932939" y="2439394"/>
            <a:ext cx="1202948" cy="1202948"/>
          </a:xfrm>
          <a:custGeom>
            <a:avLst/>
            <a:gdLst>
              <a:gd name="connsiteX0" fmla="*/ 801965 w 1603930"/>
              <a:gd name="connsiteY0" fmla="*/ 0 h 1603931"/>
              <a:gd name="connsiteX1" fmla="*/ 866967 w 1603930"/>
              <a:gd name="connsiteY1" fmla="*/ 26924 h 1603931"/>
              <a:gd name="connsiteX2" fmla="*/ 1577006 w 1603930"/>
              <a:gd name="connsiteY2" fmla="*/ 736963 h 1603931"/>
              <a:gd name="connsiteX3" fmla="*/ 1577006 w 1603930"/>
              <a:gd name="connsiteY3" fmla="*/ 866967 h 1603931"/>
              <a:gd name="connsiteX4" fmla="*/ 866967 w 1603930"/>
              <a:gd name="connsiteY4" fmla="*/ 1577006 h 1603931"/>
              <a:gd name="connsiteX5" fmla="*/ 736963 w 1603930"/>
              <a:gd name="connsiteY5" fmla="*/ 1577006 h 1603931"/>
              <a:gd name="connsiteX6" fmla="*/ 26925 w 1603930"/>
              <a:gd name="connsiteY6" fmla="*/ 866967 h 1603931"/>
              <a:gd name="connsiteX7" fmla="*/ 26925 w 1603930"/>
              <a:gd name="connsiteY7" fmla="*/ 736963 h 1603931"/>
              <a:gd name="connsiteX8" fmla="*/ 736963 w 1603930"/>
              <a:gd name="connsiteY8" fmla="*/ 26924 h 1603931"/>
              <a:gd name="connsiteX9" fmla="*/ 801965 w 1603930"/>
              <a:gd name="connsiteY9" fmla="*/ 0 h 1603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03930" h="1603931">
                <a:moveTo>
                  <a:pt x="801965" y="0"/>
                </a:moveTo>
                <a:cubicBezTo>
                  <a:pt x="825491" y="0"/>
                  <a:pt x="849017" y="8975"/>
                  <a:pt x="866967" y="26924"/>
                </a:cubicBezTo>
                <a:lnTo>
                  <a:pt x="1577006" y="736963"/>
                </a:lnTo>
                <a:cubicBezTo>
                  <a:pt x="1612905" y="772863"/>
                  <a:pt x="1612905" y="831068"/>
                  <a:pt x="1577006" y="866967"/>
                </a:cubicBezTo>
                <a:lnTo>
                  <a:pt x="866967" y="1577006"/>
                </a:lnTo>
                <a:cubicBezTo>
                  <a:pt x="831067" y="1612906"/>
                  <a:pt x="772863" y="1612906"/>
                  <a:pt x="736963" y="1577006"/>
                </a:cubicBezTo>
                <a:lnTo>
                  <a:pt x="26925" y="866967"/>
                </a:lnTo>
                <a:cubicBezTo>
                  <a:pt x="-8975" y="831068"/>
                  <a:pt x="-8975" y="772863"/>
                  <a:pt x="26925" y="736963"/>
                </a:cubicBezTo>
                <a:lnTo>
                  <a:pt x="736963" y="26924"/>
                </a:lnTo>
                <a:cubicBezTo>
                  <a:pt x="754913" y="8975"/>
                  <a:pt x="778439" y="0"/>
                  <a:pt x="801965" y="0"/>
                </a:cubicBezTo>
                <a:close/>
              </a:path>
            </a:pathLst>
          </a:custGeom>
        </p:spPr>
      </p:pic>
      <p:pic>
        <p:nvPicPr>
          <p:cNvPr id="17" name="图片 11"/>
          <p:cNvPicPr>
            <a:picLocks noChangeAspect="1"/>
          </p:cNvPicPr>
          <p:nvPr/>
        </p:nvPicPr>
        <p:blipFill>
          <a:blip r:embed="rId5" cstate="email"/>
          <a:srcRect/>
          <a:stretch>
            <a:fillRect/>
          </a:stretch>
        </p:blipFill>
        <p:spPr>
          <a:xfrm>
            <a:off x="6362725" y="3092326"/>
            <a:ext cx="1603931" cy="1603931"/>
          </a:xfrm>
          <a:custGeom>
            <a:avLst/>
            <a:gdLst>
              <a:gd name="connsiteX0" fmla="*/ 1069288 w 2138575"/>
              <a:gd name="connsiteY0" fmla="*/ 0 h 2138574"/>
              <a:gd name="connsiteX1" fmla="*/ 1155958 w 2138575"/>
              <a:gd name="connsiteY1" fmla="*/ 35900 h 2138574"/>
              <a:gd name="connsiteX2" fmla="*/ 2102675 w 2138575"/>
              <a:gd name="connsiteY2" fmla="*/ 982617 h 2138574"/>
              <a:gd name="connsiteX3" fmla="*/ 2102675 w 2138575"/>
              <a:gd name="connsiteY3" fmla="*/ 1155957 h 2138574"/>
              <a:gd name="connsiteX4" fmla="*/ 1155958 w 2138575"/>
              <a:gd name="connsiteY4" fmla="*/ 2102674 h 2138574"/>
              <a:gd name="connsiteX5" fmla="*/ 982618 w 2138575"/>
              <a:gd name="connsiteY5" fmla="*/ 2102674 h 2138574"/>
              <a:gd name="connsiteX6" fmla="*/ 35901 w 2138575"/>
              <a:gd name="connsiteY6" fmla="*/ 1155957 h 2138574"/>
              <a:gd name="connsiteX7" fmla="*/ 35901 w 2138575"/>
              <a:gd name="connsiteY7" fmla="*/ 982617 h 2138574"/>
              <a:gd name="connsiteX8" fmla="*/ 982618 w 2138575"/>
              <a:gd name="connsiteY8" fmla="*/ 35900 h 2138574"/>
              <a:gd name="connsiteX9" fmla="*/ 1069288 w 2138575"/>
              <a:gd name="connsiteY9" fmla="*/ 0 h 213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8575" h="2138574">
                <a:moveTo>
                  <a:pt x="1069288" y="0"/>
                </a:moveTo>
                <a:cubicBezTo>
                  <a:pt x="1100656" y="0"/>
                  <a:pt x="1132025" y="11967"/>
                  <a:pt x="1155958" y="35900"/>
                </a:cubicBezTo>
                <a:lnTo>
                  <a:pt x="2102675" y="982617"/>
                </a:lnTo>
                <a:cubicBezTo>
                  <a:pt x="2150542" y="1030484"/>
                  <a:pt x="2150542" y="1108090"/>
                  <a:pt x="2102675" y="1155957"/>
                </a:cubicBezTo>
                <a:lnTo>
                  <a:pt x="1155958" y="2102674"/>
                </a:lnTo>
                <a:cubicBezTo>
                  <a:pt x="1108091" y="2150541"/>
                  <a:pt x="1030485" y="2150541"/>
                  <a:pt x="982618" y="2102674"/>
                </a:cubicBezTo>
                <a:lnTo>
                  <a:pt x="35901" y="1155957"/>
                </a:lnTo>
                <a:cubicBezTo>
                  <a:pt x="-11966" y="1108090"/>
                  <a:pt x="-11966" y="1030484"/>
                  <a:pt x="35901" y="982617"/>
                </a:cubicBezTo>
                <a:lnTo>
                  <a:pt x="982618" y="35900"/>
                </a:lnTo>
                <a:cubicBezTo>
                  <a:pt x="1006552" y="11967"/>
                  <a:pt x="1037920" y="0"/>
                  <a:pt x="1069288" y="0"/>
                </a:cubicBezTo>
                <a:close/>
              </a:path>
            </a:pathLst>
          </a:custGeom>
        </p:spPr>
      </p:pic>
      <p:pic>
        <p:nvPicPr>
          <p:cNvPr id="18" name="图片 12"/>
          <p:cNvPicPr>
            <a:picLocks noChangeAspect="1"/>
          </p:cNvPicPr>
          <p:nvPr/>
        </p:nvPicPr>
        <p:blipFill>
          <a:blip r:embed="rId6" cstate="email"/>
          <a:srcRect/>
          <a:stretch>
            <a:fillRect/>
          </a:stretch>
        </p:blipFill>
        <p:spPr>
          <a:xfrm>
            <a:off x="5586499" y="1257277"/>
            <a:ext cx="1367891" cy="1367891"/>
          </a:xfrm>
          <a:custGeom>
            <a:avLst/>
            <a:gdLst>
              <a:gd name="connsiteX0" fmla="*/ 911928 w 1823855"/>
              <a:gd name="connsiteY0" fmla="*/ 0 h 1823854"/>
              <a:gd name="connsiteX1" fmla="*/ 985843 w 1823855"/>
              <a:gd name="connsiteY1" fmla="*/ 30616 h 1823854"/>
              <a:gd name="connsiteX2" fmla="*/ 1793239 w 1823855"/>
              <a:gd name="connsiteY2" fmla="*/ 838012 h 1823854"/>
              <a:gd name="connsiteX3" fmla="*/ 1793239 w 1823855"/>
              <a:gd name="connsiteY3" fmla="*/ 985842 h 1823854"/>
              <a:gd name="connsiteX4" fmla="*/ 985843 w 1823855"/>
              <a:gd name="connsiteY4" fmla="*/ 1793238 h 1823854"/>
              <a:gd name="connsiteX5" fmla="*/ 838013 w 1823855"/>
              <a:gd name="connsiteY5" fmla="*/ 1793238 h 1823854"/>
              <a:gd name="connsiteX6" fmla="*/ 30617 w 1823855"/>
              <a:gd name="connsiteY6" fmla="*/ 985842 h 1823854"/>
              <a:gd name="connsiteX7" fmla="*/ 30617 w 1823855"/>
              <a:gd name="connsiteY7" fmla="*/ 838012 h 1823854"/>
              <a:gd name="connsiteX8" fmla="*/ 838013 w 1823855"/>
              <a:gd name="connsiteY8" fmla="*/ 30616 h 1823854"/>
              <a:gd name="connsiteX9" fmla="*/ 911928 w 1823855"/>
              <a:gd name="connsiteY9" fmla="*/ 0 h 1823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3855" h="1823854">
                <a:moveTo>
                  <a:pt x="911928" y="0"/>
                </a:moveTo>
                <a:cubicBezTo>
                  <a:pt x="938680" y="0"/>
                  <a:pt x="965432" y="10205"/>
                  <a:pt x="985843" y="30616"/>
                </a:cubicBezTo>
                <a:lnTo>
                  <a:pt x="1793239" y="838012"/>
                </a:lnTo>
                <a:cubicBezTo>
                  <a:pt x="1834061" y="878834"/>
                  <a:pt x="1834061" y="945020"/>
                  <a:pt x="1793239" y="985842"/>
                </a:cubicBezTo>
                <a:lnTo>
                  <a:pt x="985843" y="1793238"/>
                </a:lnTo>
                <a:cubicBezTo>
                  <a:pt x="945021" y="1834060"/>
                  <a:pt x="878835" y="1834060"/>
                  <a:pt x="838013" y="1793238"/>
                </a:cubicBezTo>
                <a:lnTo>
                  <a:pt x="30617" y="985842"/>
                </a:lnTo>
                <a:cubicBezTo>
                  <a:pt x="-10205" y="945020"/>
                  <a:pt x="-10205" y="878834"/>
                  <a:pt x="30617" y="838012"/>
                </a:cubicBezTo>
                <a:lnTo>
                  <a:pt x="838013" y="30616"/>
                </a:lnTo>
                <a:cubicBezTo>
                  <a:pt x="858424" y="10205"/>
                  <a:pt x="885176" y="0"/>
                  <a:pt x="911928" y="0"/>
                </a:cubicBezTo>
                <a:close/>
              </a:path>
            </a:pathLst>
          </a:custGeom>
        </p:spPr>
      </p:pic>
      <p:cxnSp>
        <p:nvCxnSpPr>
          <p:cNvPr id="19" name="直接连接符 13"/>
          <p:cNvCxnSpPr/>
          <p:nvPr/>
        </p:nvCxnSpPr>
        <p:spPr>
          <a:xfrm>
            <a:off x="5006955" y="2168294"/>
            <a:ext cx="115908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4"/>
          <p:cNvCxnSpPr/>
          <p:nvPr/>
        </p:nvCxnSpPr>
        <p:spPr>
          <a:xfrm>
            <a:off x="4324964" y="3189616"/>
            <a:ext cx="194547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15"/>
          <p:cNvCxnSpPr/>
          <p:nvPr/>
        </p:nvCxnSpPr>
        <p:spPr>
          <a:xfrm>
            <a:off x="3738717" y="4310498"/>
            <a:ext cx="33892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16"/>
          <p:cNvSpPr txBox="1"/>
          <p:nvPr/>
        </p:nvSpPr>
        <p:spPr>
          <a:xfrm>
            <a:off x="1287577" y="1082522"/>
            <a:ext cx="184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800" dirty="0" smtClean="0">
                <a:solidFill>
                  <a:srgbClr val="4045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辦公室團體訂餐</a:t>
            </a:r>
            <a:endParaRPr lang="zh-CN" altLang="en-US" sz="1800" dirty="0">
              <a:solidFill>
                <a:srgbClr val="40458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文本框 17"/>
          <p:cNvSpPr txBox="1"/>
          <p:nvPr/>
        </p:nvSpPr>
        <p:spPr>
          <a:xfrm>
            <a:off x="305994" y="1351887"/>
            <a:ext cx="3213061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節省辦公室統計午餐時間人力成本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增加效率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文本框 18"/>
          <p:cNvSpPr txBox="1"/>
          <p:nvPr/>
        </p:nvSpPr>
        <p:spPr>
          <a:xfrm>
            <a:off x="3372986" y="1985525"/>
            <a:ext cx="161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800" dirty="0" smtClean="0">
                <a:solidFill>
                  <a:srgbClr val="4045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店家自動選擇</a:t>
            </a:r>
            <a:endParaRPr lang="zh-CN" altLang="en-US" sz="1800" dirty="0">
              <a:solidFill>
                <a:srgbClr val="40458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文本框 19"/>
          <p:cNvSpPr txBox="1"/>
          <p:nvPr/>
        </p:nvSpPr>
        <p:spPr>
          <a:xfrm>
            <a:off x="2165383" y="2254892"/>
            <a:ext cx="2824355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自動選擇地理上最接近百家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文本框 20"/>
          <p:cNvSpPr txBox="1"/>
          <p:nvPr/>
        </p:nvSpPr>
        <p:spPr>
          <a:xfrm>
            <a:off x="2689118" y="3022097"/>
            <a:ext cx="161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800" dirty="0" smtClean="0">
                <a:solidFill>
                  <a:srgbClr val="4045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外送系統</a:t>
            </a:r>
            <a:endParaRPr lang="zh-CN" altLang="en-US" sz="1800" dirty="0">
              <a:solidFill>
                <a:srgbClr val="40458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本框 21"/>
          <p:cNvSpPr txBox="1"/>
          <p:nvPr/>
        </p:nvSpPr>
        <p:spPr>
          <a:xfrm>
            <a:off x="1481518" y="3291464"/>
            <a:ext cx="2824355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自行提供</a:t>
            </a:r>
            <a:r>
              <a:rPr lang="en-US" altLang="zh-TW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Ubereat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FoodPanda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服務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本框 22"/>
          <p:cNvSpPr txBox="1"/>
          <p:nvPr/>
        </p:nvSpPr>
        <p:spPr>
          <a:xfrm>
            <a:off x="1690256" y="4135013"/>
            <a:ext cx="201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800" dirty="0" smtClean="0">
                <a:solidFill>
                  <a:srgbClr val="4045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會員</a:t>
            </a:r>
            <a:r>
              <a:rPr lang="zh-TW" altLang="en-US" sz="1800" smtClean="0">
                <a:solidFill>
                  <a:srgbClr val="40458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儲值點數回饋</a:t>
            </a:r>
            <a:endParaRPr lang="zh-CN" altLang="en-US" sz="1800" dirty="0">
              <a:solidFill>
                <a:srgbClr val="40458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文本框 23"/>
          <p:cNvSpPr txBox="1"/>
          <p:nvPr/>
        </p:nvSpPr>
        <p:spPr>
          <a:xfrm>
            <a:off x="884294" y="4404380"/>
            <a:ext cx="2824355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消費累積點數紅利兌換餐點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0" name="组合 24"/>
          <p:cNvGrpSpPr/>
          <p:nvPr/>
        </p:nvGrpSpPr>
        <p:grpSpPr>
          <a:xfrm>
            <a:off x="7167193" y="2555407"/>
            <a:ext cx="676556" cy="676556"/>
            <a:chOff x="9556258" y="3407207"/>
            <a:chExt cx="902074" cy="902074"/>
          </a:xfrm>
        </p:grpSpPr>
        <p:sp>
          <p:nvSpPr>
            <p:cNvPr id="31" name="矩形: 圆角 15"/>
            <p:cNvSpPr/>
            <p:nvPr/>
          </p:nvSpPr>
          <p:spPr>
            <a:xfrm rot="2700000">
              <a:off x="9556258" y="3407207"/>
              <a:ext cx="902074" cy="902074"/>
            </a:xfrm>
            <a:prstGeom prst="roundRect">
              <a:avLst>
                <a:gd name="adj" fmla="val 7738"/>
              </a:avLst>
            </a:prstGeom>
            <a:solidFill>
              <a:srgbClr val="404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grpSp>
          <p:nvGrpSpPr>
            <p:cNvPr id="32" name="组合 26"/>
            <p:cNvGrpSpPr/>
            <p:nvPr/>
          </p:nvGrpSpPr>
          <p:grpSpPr>
            <a:xfrm>
              <a:off x="9850580" y="3747352"/>
              <a:ext cx="341222" cy="237970"/>
              <a:chOff x="1851176" y="968427"/>
              <a:chExt cx="499230" cy="348166"/>
            </a:xfrm>
            <a:solidFill>
              <a:schemeClr val="bg1"/>
            </a:solidFill>
          </p:grpSpPr>
          <p:sp>
            <p:nvSpPr>
              <p:cNvPr id="33" name="Freeform 73"/>
              <p:cNvSpPr>
                <a:spLocks noEditPoints="1"/>
              </p:cNvSpPr>
              <p:nvPr/>
            </p:nvSpPr>
            <p:spPr bwMode="auto">
              <a:xfrm>
                <a:off x="1851176" y="968427"/>
                <a:ext cx="115855" cy="346059"/>
              </a:xfrm>
              <a:custGeom>
                <a:avLst/>
                <a:gdLst>
                  <a:gd name="T0" fmla="*/ 448 w 512"/>
                  <a:gd name="T1" fmla="*/ 0 h 1536"/>
                  <a:gd name="T2" fmla="*/ 64 w 512"/>
                  <a:gd name="T3" fmla="*/ 0 h 1536"/>
                  <a:gd name="T4" fmla="*/ 0 w 512"/>
                  <a:gd name="T5" fmla="*/ 64 h 1536"/>
                  <a:gd name="T6" fmla="*/ 0 w 512"/>
                  <a:gd name="T7" fmla="*/ 1472 h 1536"/>
                  <a:gd name="T8" fmla="*/ 64 w 512"/>
                  <a:gd name="T9" fmla="*/ 1536 h 1536"/>
                  <a:gd name="T10" fmla="*/ 448 w 512"/>
                  <a:gd name="T11" fmla="*/ 1536 h 1536"/>
                  <a:gd name="T12" fmla="*/ 512 w 512"/>
                  <a:gd name="T13" fmla="*/ 1472 h 1536"/>
                  <a:gd name="T14" fmla="*/ 512 w 512"/>
                  <a:gd name="T15" fmla="*/ 64 h 1536"/>
                  <a:gd name="T16" fmla="*/ 448 w 512"/>
                  <a:gd name="T17" fmla="*/ 0 h 1536"/>
                  <a:gd name="T18" fmla="*/ 384 w 512"/>
                  <a:gd name="T19" fmla="*/ 384 h 1536"/>
                  <a:gd name="T20" fmla="*/ 128 w 512"/>
                  <a:gd name="T21" fmla="*/ 384 h 1536"/>
                  <a:gd name="T22" fmla="*/ 128 w 512"/>
                  <a:gd name="T23" fmla="*/ 256 h 1536"/>
                  <a:gd name="T24" fmla="*/ 384 w 512"/>
                  <a:gd name="T25" fmla="*/ 256 h 1536"/>
                  <a:gd name="T26" fmla="*/ 384 w 512"/>
                  <a:gd name="T27" fmla="*/ 384 h 1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12" h="1536">
                    <a:moveTo>
                      <a:pt x="448" y="0"/>
                    </a:moveTo>
                    <a:cubicBezTo>
                      <a:pt x="64" y="0"/>
                      <a:pt x="64" y="0"/>
                      <a:pt x="64" y="0"/>
                    </a:cubicBezTo>
                    <a:cubicBezTo>
                      <a:pt x="29" y="0"/>
                      <a:pt x="0" y="29"/>
                      <a:pt x="0" y="64"/>
                    </a:cubicBezTo>
                    <a:cubicBezTo>
                      <a:pt x="0" y="1472"/>
                      <a:pt x="0" y="1472"/>
                      <a:pt x="0" y="1472"/>
                    </a:cubicBezTo>
                    <a:cubicBezTo>
                      <a:pt x="0" y="1507"/>
                      <a:pt x="29" y="1536"/>
                      <a:pt x="64" y="1536"/>
                    </a:cubicBezTo>
                    <a:cubicBezTo>
                      <a:pt x="448" y="1536"/>
                      <a:pt x="448" y="1536"/>
                      <a:pt x="448" y="1536"/>
                    </a:cubicBezTo>
                    <a:cubicBezTo>
                      <a:pt x="483" y="1536"/>
                      <a:pt x="512" y="1507"/>
                      <a:pt x="512" y="1472"/>
                    </a:cubicBezTo>
                    <a:cubicBezTo>
                      <a:pt x="512" y="64"/>
                      <a:pt x="512" y="64"/>
                      <a:pt x="512" y="64"/>
                    </a:cubicBezTo>
                    <a:cubicBezTo>
                      <a:pt x="512" y="29"/>
                      <a:pt x="483" y="0"/>
                      <a:pt x="448" y="0"/>
                    </a:cubicBezTo>
                    <a:close/>
                    <a:moveTo>
                      <a:pt x="384" y="384"/>
                    </a:moveTo>
                    <a:cubicBezTo>
                      <a:pt x="128" y="384"/>
                      <a:pt x="128" y="384"/>
                      <a:pt x="128" y="384"/>
                    </a:cubicBezTo>
                    <a:cubicBezTo>
                      <a:pt x="128" y="256"/>
                      <a:pt x="128" y="256"/>
                      <a:pt x="128" y="256"/>
                    </a:cubicBezTo>
                    <a:cubicBezTo>
                      <a:pt x="384" y="256"/>
                      <a:pt x="384" y="256"/>
                      <a:pt x="384" y="256"/>
                    </a:cubicBezTo>
                    <a:lnTo>
                      <a:pt x="384" y="3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3"/>
              </a:p>
            </p:txBody>
          </p:sp>
          <p:sp>
            <p:nvSpPr>
              <p:cNvPr id="34" name="Freeform 74"/>
              <p:cNvSpPr>
                <a:spLocks noEditPoints="1"/>
              </p:cNvSpPr>
              <p:nvPr/>
            </p:nvSpPr>
            <p:spPr bwMode="auto">
              <a:xfrm>
                <a:off x="1995920" y="968427"/>
                <a:ext cx="115855" cy="346059"/>
              </a:xfrm>
              <a:custGeom>
                <a:avLst/>
                <a:gdLst>
                  <a:gd name="T0" fmla="*/ 448 w 512"/>
                  <a:gd name="T1" fmla="*/ 0 h 1536"/>
                  <a:gd name="T2" fmla="*/ 64 w 512"/>
                  <a:gd name="T3" fmla="*/ 0 h 1536"/>
                  <a:gd name="T4" fmla="*/ 0 w 512"/>
                  <a:gd name="T5" fmla="*/ 64 h 1536"/>
                  <a:gd name="T6" fmla="*/ 0 w 512"/>
                  <a:gd name="T7" fmla="*/ 1472 h 1536"/>
                  <a:gd name="T8" fmla="*/ 64 w 512"/>
                  <a:gd name="T9" fmla="*/ 1536 h 1536"/>
                  <a:gd name="T10" fmla="*/ 448 w 512"/>
                  <a:gd name="T11" fmla="*/ 1536 h 1536"/>
                  <a:gd name="T12" fmla="*/ 512 w 512"/>
                  <a:gd name="T13" fmla="*/ 1472 h 1536"/>
                  <a:gd name="T14" fmla="*/ 512 w 512"/>
                  <a:gd name="T15" fmla="*/ 64 h 1536"/>
                  <a:gd name="T16" fmla="*/ 448 w 512"/>
                  <a:gd name="T17" fmla="*/ 0 h 1536"/>
                  <a:gd name="T18" fmla="*/ 384 w 512"/>
                  <a:gd name="T19" fmla="*/ 384 h 1536"/>
                  <a:gd name="T20" fmla="*/ 128 w 512"/>
                  <a:gd name="T21" fmla="*/ 384 h 1536"/>
                  <a:gd name="T22" fmla="*/ 128 w 512"/>
                  <a:gd name="T23" fmla="*/ 256 h 1536"/>
                  <a:gd name="T24" fmla="*/ 384 w 512"/>
                  <a:gd name="T25" fmla="*/ 256 h 1536"/>
                  <a:gd name="T26" fmla="*/ 384 w 512"/>
                  <a:gd name="T27" fmla="*/ 384 h 1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12" h="1536">
                    <a:moveTo>
                      <a:pt x="448" y="0"/>
                    </a:moveTo>
                    <a:cubicBezTo>
                      <a:pt x="64" y="0"/>
                      <a:pt x="64" y="0"/>
                      <a:pt x="64" y="0"/>
                    </a:cubicBezTo>
                    <a:cubicBezTo>
                      <a:pt x="29" y="0"/>
                      <a:pt x="0" y="29"/>
                      <a:pt x="0" y="64"/>
                    </a:cubicBezTo>
                    <a:cubicBezTo>
                      <a:pt x="0" y="1472"/>
                      <a:pt x="0" y="1472"/>
                      <a:pt x="0" y="1472"/>
                    </a:cubicBezTo>
                    <a:cubicBezTo>
                      <a:pt x="0" y="1507"/>
                      <a:pt x="29" y="1536"/>
                      <a:pt x="64" y="1536"/>
                    </a:cubicBezTo>
                    <a:cubicBezTo>
                      <a:pt x="448" y="1536"/>
                      <a:pt x="448" y="1536"/>
                      <a:pt x="448" y="1536"/>
                    </a:cubicBezTo>
                    <a:cubicBezTo>
                      <a:pt x="483" y="1536"/>
                      <a:pt x="512" y="1507"/>
                      <a:pt x="512" y="1472"/>
                    </a:cubicBezTo>
                    <a:cubicBezTo>
                      <a:pt x="512" y="64"/>
                      <a:pt x="512" y="64"/>
                      <a:pt x="512" y="64"/>
                    </a:cubicBezTo>
                    <a:cubicBezTo>
                      <a:pt x="512" y="29"/>
                      <a:pt x="483" y="0"/>
                      <a:pt x="448" y="0"/>
                    </a:cubicBezTo>
                    <a:close/>
                    <a:moveTo>
                      <a:pt x="384" y="384"/>
                    </a:moveTo>
                    <a:cubicBezTo>
                      <a:pt x="128" y="384"/>
                      <a:pt x="128" y="384"/>
                      <a:pt x="128" y="384"/>
                    </a:cubicBezTo>
                    <a:cubicBezTo>
                      <a:pt x="128" y="256"/>
                      <a:pt x="128" y="256"/>
                      <a:pt x="128" y="256"/>
                    </a:cubicBezTo>
                    <a:cubicBezTo>
                      <a:pt x="384" y="256"/>
                      <a:pt x="384" y="256"/>
                      <a:pt x="384" y="256"/>
                    </a:cubicBezTo>
                    <a:lnTo>
                      <a:pt x="384" y="3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3"/>
              </a:p>
            </p:txBody>
          </p:sp>
          <p:sp>
            <p:nvSpPr>
              <p:cNvPr id="35" name="Freeform 75"/>
              <p:cNvSpPr/>
              <p:nvPr/>
            </p:nvSpPr>
            <p:spPr bwMode="auto">
              <a:xfrm>
                <a:off x="2109668" y="987084"/>
                <a:ext cx="240738" cy="329509"/>
              </a:xfrm>
              <a:custGeom>
                <a:avLst/>
                <a:gdLst>
                  <a:gd name="T0" fmla="*/ 387 w 1065"/>
                  <a:gd name="T1" fmla="*/ 16 h 1462"/>
                  <a:gd name="T2" fmla="*/ 44 w 1065"/>
                  <a:gd name="T3" fmla="*/ 189 h 1462"/>
                  <a:gd name="T4" fmla="*/ 16 w 1065"/>
                  <a:gd name="T5" fmla="*/ 275 h 1462"/>
                  <a:gd name="T6" fmla="*/ 592 w 1065"/>
                  <a:gd name="T7" fmla="*/ 1418 h 1462"/>
                  <a:gd name="T8" fmla="*/ 678 w 1065"/>
                  <a:gd name="T9" fmla="*/ 1446 h 1462"/>
                  <a:gd name="T10" fmla="*/ 1021 w 1065"/>
                  <a:gd name="T11" fmla="*/ 1273 h 1462"/>
                  <a:gd name="T12" fmla="*/ 1049 w 1065"/>
                  <a:gd name="T13" fmla="*/ 1187 h 1462"/>
                  <a:gd name="T14" fmla="*/ 473 w 1065"/>
                  <a:gd name="T15" fmla="*/ 44 h 1462"/>
                  <a:gd name="T16" fmla="*/ 387 w 1065"/>
                  <a:gd name="T17" fmla="*/ 16 h 1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5" h="1462">
                    <a:moveTo>
                      <a:pt x="387" y="16"/>
                    </a:moveTo>
                    <a:cubicBezTo>
                      <a:pt x="44" y="189"/>
                      <a:pt x="44" y="189"/>
                      <a:pt x="44" y="189"/>
                    </a:cubicBezTo>
                    <a:cubicBezTo>
                      <a:pt x="13" y="205"/>
                      <a:pt x="0" y="243"/>
                      <a:pt x="16" y="275"/>
                    </a:cubicBezTo>
                    <a:cubicBezTo>
                      <a:pt x="592" y="1418"/>
                      <a:pt x="592" y="1418"/>
                      <a:pt x="592" y="1418"/>
                    </a:cubicBezTo>
                    <a:cubicBezTo>
                      <a:pt x="608" y="1449"/>
                      <a:pt x="646" y="1462"/>
                      <a:pt x="678" y="1446"/>
                    </a:cubicBezTo>
                    <a:cubicBezTo>
                      <a:pt x="1021" y="1273"/>
                      <a:pt x="1021" y="1273"/>
                      <a:pt x="1021" y="1273"/>
                    </a:cubicBezTo>
                    <a:cubicBezTo>
                      <a:pt x="1052" y="1258"/>
                      <a:pt x="1065" y="1219"/>
                      <a:pt x="1049" y="1187"/>
                    </a:cubicBezTo>
                    <a:cubicBezTo>
                      <a:pt x="473" y="44"/>
                      <a:pt x="473" y="44"/>
                      <a:pt x="473" y="44"/>
                    </a:cubicBezTo>
                    <a:cubicBezTo>
                      <a:pt x="457" y="13"/>
                      <a:pt x="419" y="0"/>
                      <a:pt x="387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3"/>
              </a:p>
            </p:txBody>
          </p:sp>
          <p:sp>
            <p:nvSpPr>
              <p:cNvPr id="36" name="Oval 76"/>
              <p:cNvSpPr>
                <a:spLocks noChangeArrowheads="1"/>
              </p:cNvSpPr>
              <p:nvPr/>
            </p:nvSpPr>
            <p:spPr bwMode="auto">
              <a:xfrm>
                <a:off x="2241773" y="1285598"/>
                <a:ext cx="29190" cy="288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3"/>
              </a:p>
            </p:txBody>
          </p:sp>
        </p:grpSp>
      </p:grpSp>
      <p:grpSp>
        <p:nvGrpSpPr>
          <p:cNvPr id="37" name="组合 31"/>
          <p:cNvGrpSpPr/>
          <p:nvPr/>
        </p:nvGrpSpPr>
        <p:grpSpPr>
          <a:xfrm>
            <a:off x="6686769" y="2063077"/>
            <a:ext cx="675000" cy="675000"/>
            <a:chOff x="8915692" y="2750769"/>
            <a:chExt cx="900000" cy="900000"/>
          </a:xfrm>
        </p:grpSpPr>
        <p:sp>
          <p:nvSpPr>
            <p:cNvPr id="38" name="矩形: 圆角 12"/>
            <p:cNvSpPr/>
            <p:nvPr/>
          </p:nvSpPr>
          <p:spPr>
            <a:xfrm rot="2700000">
              <a:off x="8915692" y="2750769"/>
              <a:ext cx="900000" cy="900000"/>
            </a:xfrm>
            <a:prstGeom prst="roundRect">
              <a:avLst>
                <a:gd name="adj" fmla="val 7738"/>
              </a:avLst>
            </a:prstGeom>
            <a:solidFill>
              <a:srgbClr val="404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39" name="Freeform 84"/>
            <p:cNvSpPr/>
            <p:nvPr/>
          </p:nvSpPr>
          <p:spPr bwMode="auto">
            <a:xfrm>
              <a:off x="9211720" y="3039213"/>
              <a:ext cx="283858" cy="323112"/>
            </a:xfrm>
            <a:custGeom>
              <a:avLst/>
              <a:gdLst>
                <a:gd name="T0" fmla="*/ 1664 w 1792"/>
                <a:gd name="T1" fmla="*/ 256 h 2048"/>
                <a:gd name="T2" fmla="*/ 1664 w 1792"/>
                <a:gd name="T3" fmla="*/ 1920 h 2048"/>
                <a:gd name="T4" fmla="*/ 320 w 1792"/>
                <a:gd name="T5" fmla="*/ 1920 h 2048"/>
                <a:gd name="T6" fmla="*/ 128 w 1792"/>
                <a:gd name="T7" fmla="*/ 1728 h 2048"/>
                <a:gd name="T8" fmla="*/ 320 w 1792"/>
                <a:gd name="T9" fmla="*/ 1536 h 2048"/>
                <a:gd name="T10" fmla="*/ 1536 w 1792"/>
                <a:gd name="T11" fmla="*/ 1536 h 2048"/>
                <a:gd name="T12" fmla="*/ 1536 w 1792"/>
                <a:gd name="T13" fmla="*/ 0 h 2048"/>
                <a:gd name="T14" fmla="*/ 256 w 1792"/>
                <a:gd name="T15" fmla="*/ 0 h 2048"/>
                <a:gd name="T16" fmla="*/ 0 w 1792"/>
                <a:gd name="T17" fmla="*/ 256 h 2048"/>
                <a:gd name="T18" fmla="*/ 0 w 1792"/>
                <a:gd name="T19" fmla="*/ 1792 h 2048"/>
                <a:gd name="T20" fmla="*/ 256 w 1792"/>
                <a:gd name="T21" fmla="*/ 2048 h 2048"/>
                <a:gd name="T22" fmla="*/ 1792 w 1792"/>
                <a:gd name="T23" fmla="*/ 2048 h 2048"/>
                <a:gd name="T24" fmla="*/ 1792 w 1792"/>
                <a:gd name="T25" fmla="*/ 256 h 2048"/>
                <a:gd name="T26" fmla="*/ 1664 w 1792"/>
                <a:gd name="T27" fmla="*/ 256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92" h="2048">
                  <a:moveTo>
                    <a:pt x="1664" y="256"/>
                  </a:moveTo>
                  <a:cubicBezTo>
                    <a:pt x="1664" y="1920"/>
                    <a:pt x="1664" y="1920"/>
                    <a:pt x="1664" y="1920"/>
                  </a:cubicBezTo>
                  <a:cubicBezTo>
                    <a:pt x="320" y="1920"/>
                    <a:pt x="320" y="1920"/>
                    <a:pt x="320" y="1920"/>
                  </a:cubicBezTo>
                  <a:cubicBezTo>
                    <a:pt x="214" y="1920"/>
                    <a:pt x="128" y="1834"/>
                    <a:pt x="128" y="1728"/>
                  </a:cubicBezTo>
                  <a:cubicBezTo>
                    <a:pt x="128" y="1622"/>
                    <a:pt x="214" y="1536"/>
                    <a:pt x="320" y="1536"/>
                  </a:cubicBezTo>
                  <a:cubicBezTo>
                    <a:pt x="1536" y="1536"/>
                    <a:pt x="1536" y="1536"/>
                    <a:pt x="1536" y="1536"/>
                  </a:cubicBezTo>
                  <a:cubicBezTo>
                    <a:pt x="1536" y="0"/>
                    <a:pt x="1536" y="0"/>
                    <a:pt x="1536" y="0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115" y="0"/>
                    <a:pt x="0" y="115"/>
                    <a:pt x="0" y="256"/>
                  </a:cubicBezTo>
                  <a:cubicBezTo>
                    <a:pt x="0" y="1792"/>
                    <a:pt x="0" y="1792"/>
                    <a:pt x="0" y="1792"/>
                  </a:cubicBezTo>
                  <a:cubicBezTo>
                    <a:pt x="0" y="1933"/>
                    <a:pt x="115" y="2048"/>
                    <a:pt x="256" y="2048"/>
                  </a:cubicBezTo>
                  <a:cubicBezTo>
                    <a:pt x="1792" y="2048"/>
                    <a:pt x="1792" y="2048"/>
                    <a:pt x="1792" y="2048"/>
                  </a:cubicBezTo>
                  <a:cubicBezTo>
                    <a:pt x="1792" y="256"/>
                    <a:pt x="1792" y="256"/>
                    <a:pt x="1792" y="256"/>
                  </a:cubicBezTo>
                  <a:lnTo>
                    <a:pt x="1664" y="2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/>
            </a:p>
          </p:txBody>
        </p:sp>
      </p:grpSp>
      <p:grpSp>
        <p:nvGrpSpPr>
          <p:cNvPr id="40" name="组合 34"/>
          <p:cNvGrpSpPr/>
          <p:nvPr/>
        </p:nvGrpSpPr>
        <p:grpSpPr>
          <a:xfrm>
            <a:off x="6612918" y="957621"/>
            <a:ext cx="837000" cy="837000"/>
            <a:chOff x="8817224" y="1276828"/>
            <a:chExt cx="1116000" cy="1116000"/>
          </a:xfrm>
        </p:grpSpPr>
        <p:sp>
          <p:nvSpPr>
            <p:cNvPr id="42" name="矩形: 圆角 8"/>
            <p:cNvSpPr/>
            <p:nvPr/>
          </p:nvSpPr>
          <p:spPr>
            <a:xfrm rot="2700000">
              <a:off x="8817224" y="1276828"/>
              <a:ext cx="1116000" cy="1116000"/>
            </a:xfrm>
            <a:prstGeom prst="roundRect">
              <a:avLst>
                <a:gd name="adj" fmla="val 7738"/>
              </a:avLst>
            </a:prstGeom>
            <a:solidFill>
              <a:srgbClr val="404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/>
            </a:p>
          </p:txBody>
        </p:sp>
        <p:sp>
          <p:nvSpPr>
            <p:cNvPr id="43" name="Freeform 140"/>
            <p:cNvSpPr>
              <a:spLocks noEditPoints="1"/>
            </p:cNvSpPr>
            <p:nvPr/>
          </p:nvSpPr>
          <p:spPr bwMode="auto">
            <a:xfrm>
              <a:off x="9136768" y="1611375"/>
              <a:ext cx="457848" cy="455920"/>
            </a:xfrm>
            <a:custGeom>
              <a:avLst/>
              <a:gdLst>
                <a:gd name="T0" fmla="*/ 1024 w 2048"/>
                <a:gd name="T1" fmla="*/ 0 h 2048"/>
                <a:gd name="T2" fmla="*/ 0 w 2048"/>
                <a:gd name="T3" fmla="*/ 1024 h 2048"/>
                <a:gd name="T4" fmla="*/ 1024 w 2048"/>
                <a:gd name="T5" fmla="*/ 2048 h 2048"/>
                <a:gd name="T6" fmla="*/ 2048 w 2048"/>
                <a:gd name="T7" fmla="*/ 1024 h 2048"/>
                <a:gd name="T8" fmla="*/ 1024 w 2048"/>
                <a:gd name="T9" fmla="*/ 0 h 2048"/>
                <a:gd name="T10" fmla="*/ 1317 w 2048"/>
                <a:gd name="T11" fmla="*/ 1499 h 2048"/>
                <a:gd name="T12" fmla="*/ 896 w 2048"/>
                <a:gd name="T13" fmla="*/ 1077 h 2048"/>
                <a:gd name="T14" fmla="*/ 896 w 2048"/>
                <a:gd name="T15" fmla="*/ 512 h 2048"/>
                <a:gd name="T16" fmla="*/ 1152 w 2048"/>
                <a:gd name="T17" fmla="*/ 512 h 2048"/>
                <a:gd name="T18" fmla="*/ 1152 w 2048"/>
                <a:gd name="T19" fmla="*/ 971 h 2048"/>
                <a:gd name="T20" fmla="*/ 1499 w 2048"/>
                <a:gd name="T21" fmla="*/ 1317 h 2048"/>
                <a:gd name="T22" fmla="*/ 1317 w 2048"/>
                <a:gd name="T23" fmla="*/ 1499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48" h="2048">
                  <a:moveTo>
                    <a:pt x="1024" y="0"/>
                  </a:moveTo>
                  <a:cubicBezTo>
                    <a:pt x="458" y="0"/>
                    <a:pt x="0" y="458"/>
                    <a:pt x="0" y="1024"/>
                  </a:cubicBezTo>
                  <a:cubicBezTo>
                    <a:pt x="0" y="1590"/>
                    <a:pt x="458" y="2048"/>
                    <a:pt x="1024" y="2048"/>
                  </a:cubicBezTo>
                  <a:cubicBezTo>
                    <a:pt x="1590" y="2048"/>
                    <a:pt x="2048" y="1590"/>
                    <a:pt x="2048" y="1024"/>
                  </a:cubicBezTo>
                  <a:cubicBezTo>
                    <a:pt x="2048" y="458"/>
                    <a:pt x="1590" y="0"/>
                    <a:pt x="1024" y="0"/>
                  </a:cubicBezTo>
                  <a:close/>
                  <a:moveTo>
                    <a:pt x="1317" y="1499"/>
                  </a:moveTo>
                  <a:cubicBezTo>
                    <a:pt x="896" y="1077"/>
                    <a:pt x="896" y="1077"/>
                    <a:pt x="896" y="1077"/>
                  </a:cubicBezTo>
                  <a:cubicBezTo>
                    <a:pt x="896" y="512"/>
                    <a:pt x="896" y="512"/>
                    <a:pt x="896" y="512"/>
                  </a:cubicBezTo>
                  <a:cubicBezTo>
                    <a:pt x="1152" y="512"/>
                    <a:pt x="1152" y="512"/>
                    <a:pt x="1152" y="512"/>
                  </a:cubicBezTo>
                  <a:cubicBezTo>
                    <a:pt x="1152" y="971"/>
                    <a:pt x="1152" y="971"/>
                    <a:pt x="1152" y="971"/>
                  </a:cubicBezTo>
                  <a:cubicBezTo>
                    <a:pt x="1499" y="1317"/>
                    <a:pt x="1499" y="1317"/>
                    <a:pt x="1499" y="1317"/>
                  </a:cubicBezTo>
                  <a:cubicBezTo>
                    <a:pt x="1317" y="1499"/>
                    <a:pt x="1317" y="1499"/>
                    <a:pt x="1317" y="149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/>
            </a:p>
          </p:txBody>
        </p:sp>
      </p:grpSp>
      <p:grpSp>
        <p:nvGrpSpPr>
          <p:cNvPr id="44" name="组合 37"/>
          <p:cNvGrpSpPr/>
          <p:nvPr/>
        </p:nvGrpSpPr>
        <p:grpSpPr>
          <a:xfrm>
            <a:off x="7689242" y="2967396"/>
            <a:ext cx="837000" cy="837000"/>
            <a:chOff x="10252323" y="3956528"/>
            <a:chExt cx="1116000" cy="1116000"/>
          </a:xfrm>
        </p:grpSpPr>
        <p:sp>
          <p:nvSpPr>
            <p:cNvPr id="45" name="矩形: 圆角 17"/>
            <p:cNvSpPr/>
            <p:nvPr/>
          </p:nvSpPr>
          <p:spPr>
            <a:xfrm rot="2700000">
              <a:off x="10252323" y="3956528"/>
              <a:ext cx="1116000" cy="1116000"/>
            </a:xfrm>
            <a:prstGeom prst="roundRect">
              <a:avLst>
                <a:gd name="adj" fmla="val 7738"/>
              </a:avLst>
            </a:prstGeom>
            <a:solidFill>
              <a:srgbClr val="404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46" name="Freeform 37"/>
            <p:cNvSpPr>
              <a:spLocks noEditPoints="1"/>
            </p:cNvSpPr>
            <p:nvPr/>
          </p:nvSpPr>
          <p:spPr bwMode="auto">
            <a:xfrm>
              <a:off x="10644054" y="4323212"/>
              <a:ext cx="342750" cy="382632"/>
            </a:xfrm>
            <a:custGeom>
              <a:avLst/>
              <a:gdLst>
                <a:gd name="T0" fmla="*/ 896 w 1826"/>
                <a:gd name="T1" fmla="*/ 1152 h 2048"/>
                <a:gd name="T2" fmla="*/ 896 w 1826"/>
                <a:gd name="T3" fmla="*/ 256 h 2048"/>
                <a:gd name="T4" fmla="*/ 0 w 1826"/>
                <a:gd name="T5" fmla="*/ 1152 h 2048"/>
                <a:gd name="T6" fmla="*/ 896 w 1826"/>
                <a:gd name="T7" fmla="*/ 2048 h 2048"/>
                <a:gd name="T8" fmla="*/ 1792 w 1826"/>
                <a:gd name="T9" fmla="*/ 1152 h 2048"/>
                <a:gd name="T10" fmla="*/ 1698 w 1826"/>
                <a:gd name="T11" fmla="*/ 751 h 2048"/>
                <a:gd name="T12" fmla="*/ 896 w 1826"/>
                <a:gd name="T13" fmla="*/ 1152 h 2048"/>
                <a:gd name="T14" fmla="*/ 1826 w 1826"/>
                <a:gd name="T15" fmla="*/ 495 h 2048"/>
                <a:gd name="T16" fmla="*/ 1024 w 1826"/>
                <a:gd name="T17" fmla="*/ 0 h 2048"/>
                <a:gd name="T18" fmla="*/ 1024 w 1826"/>
                <a:gd name="T19" fmla="*/ 896 h 2048"/>
                <a:gd name="T20" fmla="*/ 1826 w 1826"/>
                <a:gd name="T21" fmla="*/ 495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26" h="2048">
                  <a:moveTo>
                    <a:pt x="896" y="1152"/>
                  </a:moveTo>
                  <a:cubicBezTo>
                    <a:pt x="896" y="256"/>
                    <a:pt x="896" y="256"/>
                    <a:pt x="896" y="256"/>
                  </a:cubicBezTo>
                  <a:cubicBezTo>
                    <a:pt x="401" y="256"/>
                    <a:pt x="0" y="657"/>
                    <a:pt x="0" y="1152"/>
                  </a:cubicBezTo>
                  <a:cubicBezTo>
                    <a:pt x="0" y="1647"/>
                    <a:pt x="401" y="2048"/>
                    <a:pt x="896" y="2048"/>
                  </a:cubicBezTo>
                  <a:cubicBezTo>
                    <a:pt x="1391" y="2048"/>
                    <a:pt x="1792" y="1647"/>
                    <a:pt x="1792" y="1152"/>
                  </a:cubicBezTo>
                  <a:cubicBezTo>
                    <a:pt x="1792" y="1008"/>
                    <a:pt x="1758" y="872"/>
                    <a:pt x="1698" y="751"/>
                  </a:cubicBezTo>
                  <a:cubicBezTo>
                    <a:pt x="896" y="1152"/>
                    <a:pt x="896" y="1152"/>
                    <a:pt x="896" y="1152"/>
                  </a:cubicBezTo>
                  <a:close/>
                  <a:moveTo>
                    <a:pt x="1826" y="495"/>
                  </a:moveTo>
                  <a:cubicBezTo>
                    <a:pt x="1678" y="202"/>
                    <a:pt x="1375" y="0"/>
                    <a:pt x="1024" y="0"/>
                  </a:cubicBezTo>
                  <a:cubicBezTo>
                    <a:pt x="1024" y="896"/>
                    <a:pt x="1024" y="896"/>
                    <a:pt x="1024" y="896"/>
                  </a:cubicBezTo>
                  <a:lnTo>
                    <a:pt x="1826" y="4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3"/>
            </a:p>
          </p:txBody>
        </p:sp>
      </p:grpSp>
    </p:spTree>
    <p:extLst>
      <p:ext uri="{BB962C8B-B14F-4D97-AF65-F5344CB8AC3E}">
        <p14:creationId xmlns:p14="http://schemas.microsoft.com/office/powerpoint/2010/main" val="328891759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"/>
                            </p:stCondLst>
                            <p:childTnLst>
                              <p:par>
                                <p:cTn id="8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50"/>
                            </p:stCondLst>
                            <p:childTnLst>
                              <p:par>
                                <p:cTn id="9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>
            <a:off x="5095251" y="3629026"/>
            <a:ext cx="1740218" cy="1500189"/>
          </a:xfrm>
          <a:prstGeom prst="triangle">
            <a:avLst/>
          </a:prstGeom>
          <a:solidFill>
            <a:srgbClr val="F0CDE4"/>
          </a:solidFill>
          <a:ln w="38100">
            <a:solidFill>
              <a:srgbClr val="F0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等腰三角形 4"/>
          <p:cNvSpPr/>
          <p:nvPr/>
        </p:nvSpPr>
        <p:spPr>
          <a:xfrm>
            <a:off x="4663778" y="3800476"/>
            <a:ext cx="1557906" cy="1343025"/>
          </a:xfrm>
          <a:prstGeom prst="triangle">
            <a:avLst/>
          </a:prstGeom>
          <a:noFill/>
          <a:ln w="19050">
            <a:solidFill>
              <a:srgbClr val="979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6" name="等腰三角形 5"/>
          <p:cNvSpPr/>
          <p:nvPr/>
        </p:nvSpPr>
        <p:spPr>
          <a:xfrm rot="10800000">
            <a:off x="302044" y="-2"/>
            <a:ext cx="1740218" cy="1500189"/>
          </a:xfrm>
          <a:prstGeom prst="triangle">
            <a:avLst/>
          </a:prstGeom>
          <a:noFill/>
          <a:ln w="38100">
            <a:solidFill>
              <a:srgbClr val="7680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7" t="11938" b="5523"/>
          <a:stretch>
            <a:fillRect/>
          </a:stretch>
        </p:blipFill>
        <p:spPr>
          <a:xfrm rot="10399914">
            <a:off x="5368259" y="-232396"/>
            <a:ext cx="4058527" cy="5583183"/>
          </a:xfrm>
          <a:custGeom>
            <a:avLst/>
            <a:gdLst>
              <a:gd name="connsiteX0" fmla="*/ 5411369 w 5411369"/>
              <a:gd name="connsiteY0" fmla="*/ 7444244 h 7444244"/>
              <a:gd name="connsiteX1" fmla="*/ 0 w 5411369"/>
              <a:gd name="connsiteY1" fmla="*/ 6811608 h 7444244"/>
              <a:gd name="connsiteX2" fmla="*/ 796335 w 5411369"/>
              <a:gd name="connsiteY2" fmla="*/ 0 h 7444244"/>
              <a:gd name="connsiteX3" fmla="*/ 5411369 w 5411369"/>
              <a:gd name="connsiteY3" fmla="*/ 539537 h 7444244"/>
              <a:gd name="connsiteX4" fmla="*/ 5411369 w 5411369"/>
              <a:gd name="connsiteY4" fmla="*/ 7444244 h 7444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11369" h="7444244">
                <a:moveTo>
                  <a:pt x="5411369" y="7444244"/>
                </a:moveTo>
                <a:lnTo>
                  <a:pt x="0" y="6811608"/>
                </a:lnTo>
                <a:lnTo>
                  <a:pt x="796335" y="0"/>
                </a:lnTo>
                <a:lnTo>
                  <a:pt x="5411369" y="539537"/>
                </a:lnTo>
                <a:lnTo>
                  <a:pt x="5411369" y="7444244"/>
                </a:lnTo>
                <a:close/>
              </a:path>
            </a:pathLst>
          </a:custGeom>
        </p:spPr>
      </p:pic>
      <p:sp>
        <p:nvSpPr>
          <p:cNvPr id="8" name="等腰三角形 7"/>
          <p:cNvSpPr/>
          <p:nvPr/>
        </p:nvSpPr>
        <p:spPr>
          <a:xfrm rot="10800000">
            <a:off x="1" y="-14286"/>
            <a:ext cx="1172153" cy="1010477"/>
          </a:xfrm>
          <a:prstGeom prst="triangle">
            <a:avLst/>
          </a:prstGeom>
          <a:solidFill>
            <a:srgbClr val="4045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9" name="等腰三角形 8"/>
          <p:cNvSpPr/>
          <p:nvPr/>
        </p:nvSpPr>
        <p:spPr>
          <a:xfrm rot="10800000">
            <a:off x="1384148" y="505237"/>
            <a:ext cx="752739" cy="648914"/>
          </a:xfrm>
          <a:prstGeom prst="triangle">
            <a:avLst/>
          </a:prstGeom>
          <a:noFill/>
          <a:ln w="19050">
            <a:solidFill>
              <a:srgbClr val="979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0" name="等腰三角形 9"/>
          <p:cNvSpPr/>
          <p:nvPr/>
        </p:nvSpPr>
        <p:spPr>
          <a:xfrm>
            <a:off x="1762034" y="4100028"/>
            <a:ext cx="1210426" cy="1043473"/>
          </a:xfrm>
          <a:prstGeom prst="triangle">
            <a:avLst/>
          </a:prstGeom>
          <a:noFill/>
          <a:ln w="19050">
            <a:solidFill>
              <a:srgbClr val="F0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1" name="文本框 10"/>
          <p:cNvSpPr txBox="1"/>
          <p:nvPr/>
        </p:nvSpPr>
        <p:spPr>
          <a:xfrm>
            <a:off x="224824" y="1896986"/>
            <a:ext cx="5201623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TW" altLang="en-US" sz="4350" dirty="0" smtClean="0">
                <a:solidFill>
                  <a:srgbClr val="404585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謝謝觀看</a:t>
            </a:r>
            <a:endParaRPr lang="zh-CN" altLang="en-US" sz="4350" dirty="0">
              <a:solidFill>
                <a:srgbClr val="404585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48119" y="2802903"/>
            <a:ext cx="2435249" cy="432416"/>
            <a:chOff x="696785" y="4043870"/>
            <a:chExt cx="2676355" cy="479474"/>
          </a:xfrm>
        </p:grpSpPr>
        <p:sp>
          <p:nvSpPr>
            <p:cNvPr id="14" name="圆角矩形 13"/>
            <p:cNvSpPr/>
            <p:nvPr/>
          </p:nvSpPr>
          <p:spPr>
            <a:xfrm>
              <a:off x="699050" y="4043870"/>
              <a:ext cx="1877785" cy="456212"/>
            </a:xfrm>
            <a:prstGeom prst="roundRect">
              <a:avLst/>
            </a:prstGeom>
            <a:solidFill>
              <a:srgbClr val="40458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schemeClr val="bg1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96785" y="4068956"/>
              <a:ext cx="2676355" cy="454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13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演講者</a:t>
              </a:r>
              <a:r>
                <a:rPr lang="en-US" altLang="zh-TW" sz="1013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</a:t>
              </a:r>
              <a:r>
                <a:rPr lang="zh-TW" altLang="en-US" sz="10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彭紀瑋</a:t>
              </a:r>
              <a:r>
                <a:rPr lang="en-US" altLang="zh-TW" sz="10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105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組長</a:t>
              </a:r>
              <a:r>
                <a:rPr lang="en-US" altLang="zh-TW" sz="105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r>
                <a:rPr lang="en-US" altLang="zh-TW" sz="1013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/>
              </a:r>
              <a:br>
                <a:rPr lang="en-US" altLang="zh-TW" sz="1013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zh-TW" altLang="en-US" sz="1013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製作者</a:t>
              </a:r>
              <a:r>
                <a:rPr lang="en-US" altLang="zh-TW" sz="1013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</a:t>
              </a:r>
              <a:r>
                <a:rPr lang="zh-TW" altLang="en-US" sz="1013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滿佳莉</a:t>
              </a:r>
              <a:endParaRPr lang="zh-CN" altLang="en-US" sz="1013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410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8571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等腰三角形 22"/>
          <p:cNvSpPr/>
          <p:nvPr/>
        </p:nvSpPr>
        <p:spPr>
          <a:xfrm rot="10800000">
            <a:off x="1882155" y="12898"/>
            <a:ext cx="1365455" cy="1177117"/>
          </a:xfrm>
          <a:prstGeom prst="triangle">
            <a:avLst/>
          </a:prstGeom>
          <a:solidFill>
            <a:srgbClr val="F0CDE4"/>
          </a:solidFill>
          <a:ln w="38100">
            <a:solidFill>
              <a:srgbClr val="F0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24" name="等腰三角形 23"/>
          <p:cNvSpPr/>
          <p:nvPr/>
        </p:nvSpPr>
        <p:spPr>
          <a:xfrm rot="10800000">
            <a:off x="2363759" y="1688"/>
            <a:ext cx="1222404" cy="1053800"/>
          </a:xfrm>
          <a:prstGeom prst="triangle">
            <a:avLst/>
          </a:prstGeom>
          <a:noFill/>
          <a:ln w="19050">
            <a:solidFill>
              <a:srgbClr val="979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7" t="11938" b="5523"/>
          <a:stretch>
            <a:fillRect/>
          </a:stretch>
        </p:blipFill>
        <p:spPr>
          <a:xfrm rot="21199914">
            <a:off x="-222548" y="-160959"/>
            <a:ext cx="3184506" cy="4380821"/>
          </a:xfrm>
          <a:custGeom>
            <a:avLst/>
            <a:gdLst>
              <a:gd name="connsiteX0" fmla="*/ 5411369 w 5411369"/>
              <a:gd name="connsiteY0" fmla="*/ 7444244 h 7444244"/>
              <a:gd name="connsiteX1" fmla="*/ 0 w 5411369"/>
              <a:gd name="connsiteY1" fmla="*/ 6811608 h 7444244"/>
              <a:gd name="connsiteX2" fmla="*/ 796335 w 5411369"/>
              <a:gd name="connsiteY2" fmla="*/ 0 h 7444244"/>
              <a:gd name="connsiteX3" fmla="*/ 5411369 w 5411369"/>
              <a:gd name="connsiteY3" fmla="*/ 539537 h 7444244"/>
              <a:gd name="connsiteX4" fmla="*/ 5411369 w 5411369"/>
              <a:gd name="connsiteY4" fmla="*/ 7444244 h 7444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11369" h="7444244">
                <a:moveTo>
                  <a:pt x="5411369" y="7444244"/>
                </a:moveTo>
                <a:lnTo>
                  <a:pt x="0" y="6811608"/>
                </a:lnTo>
                <a:lnTo>
                  <a:pt x="796335" y="0"/>
                </a:lnTo>
                <a:lnTo>
                  <a:pt x="5411369" y="539537"/>
                </a:lnTo>
                <a:lnTo>
                  <a:pt x="5411369" y="7444244"/>
                </a:lnTo>
                <a:close/>
              </a:path>
            </a:pathLst>
          </a:custGeom>
        </p:spPr>
      </p:pic>
      <p:sp>
        <p:nvSpPr>
          <p:cNvPr id="26" name="等腰三角形 25"/>
          <p:cNvSpPr/>
          <p:nvPr/>
        </p:nvSpPr>
        <p:spPr>
          <a:xfrm>
            <a:off x="7278390" y="3800475"/>
            <a:ext cx="1557906" cy="1343025"/>
          </a:xfrm>
          <a:prstGeom prst="triangle">
            <a:avLst/>
          </a:prstGeom>
          <a:noFill/>
          <a:ln w="19050">
            <a:solidFill>
              <a:srgbClr val="979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27" name="等腰三角形 26"/>
          <p:cNvSpPr/>
          <p:nvPr/>
        </p:nvSpPr>
        <p:spPr>
          <a:xfrm>
            <a:off x="4205196" y="4100027"/>
            <a:ext cx="1210426" cy="1043473"/>
          </a:xfrm>
          <a:prstGeom prst="triangle">
            <a:avLst/>
          </a:prstGeom>
          <a:noFill/>
          <a:ln w="19050">
            <a:solidFill>
              <a:srgbClr val="F0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28" name="文本框 27"/>
          <p:cNvSpPr txBox="1"/>
          <p:nvPr/>
        </p:nvSpPr>
        <p:spPr>
          <a:xfrm>
            <a:off x="5026356" y="1266210"/>
            <a:ext cx="31837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…… </a:t>
            </a:r>
            <a:r>
              <a:rPr lang="zh-TW" altLang="en-US" sz="2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製作背景與動機</a:t>
            </a:r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015533" y="1834350"/>
            <a:ext cx="35881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…… </a:t>
            </a:r>
            <a:r>
              <a:rPr lang="zh-TW" altLang="en-US" sz="2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訂餐系統簡介與介紹</a:t>
            </a:r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034127" y="2407273"/>
            <a:ext cx="26774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…… </a:t>
            </a:r>
            <a:r>
              <a:rPr lang="zh-TW" altLang="en-US" sz="2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專題規劃</a:t>
            </a:r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027654" y="2974338"/>
            <a:ext cx="27432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…… </a:t>
            </a:r>
            <a:r>
              <a:rPr lang="zh-TW" alt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系統</a:t>
            </a:r>
            <a:r>
              <a:rPr lang="zh-TW" altLang="en-US" sz="2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版面設計</a:t>
            </a:r>
            <a:endParaRPr lang="zh-CN" altLang="en-US" sz="2100" dirty="0" smtClean="0">
              <a:solidFill>
                <a:schemeClr val="tx1">
                  <a:lumMod val="75000"/>
                  <a:lumOff val="25000"/>
                </a:schemeClr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4434919" y="1265598"/>
            <a:ext cx="438463" cy="393641"/>
            <a:chOff x="4365646" y="1521907"/>
            <a:chExt cx="438463" cy="393641"/>
          </a:xfrm>
        </p:grpSpPr>
        <p:sp>
          <p:nvSpPr>
            <p:cNvPr id="32" name="圆角矩形 31"/>
            <p:cNvSpPr/>
            <p:nvPr/>
          </p:nvSpPr>
          <p:spPr>
            <a:xfrm>
              <a:off x="4397265" y="1522520"/>
              <a:ext cx="393028" cy="393028"/>
            </a:xfrm>
            <a:prstGeom prst="round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4365646" y="1521907"/>
              <a:ext cx="438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bg1"/>
                  </a:solidFill>
                  <a:latin typeface="Impact" panose="020B0806030902050204" pitchFamily="34" charset="0"/>
                </a:rPr>
                <a:t>1</a:t>
              </a:r>
              <a:endParaRPr lang="zh-CN" altLang="en-US" sz="1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4438977" y="1834967"/>
            <a:ext cx="438463" cy="393028"/>
            <a:chOff x="4369704" y="2091276"/>
            <a:chExt cx="438463" cy="393028"/>
          </a:xfrm>
        </p:grpSpPr>
        <p:sp>
          <p:nvSpPr>
            <p:cNvPr id="34" name="圆角矩形 33"/>
            <p:cNvSpPr/>
            <p:nvPr/>
          </p:nvSpPr>
          <p:spPr>
            <a:xfrm>
              <a:off x="4397265" y="2091276"/>
              <a:ext cx="393028" cy="393028"/>
            </a:xfrm>
            <a:prstGeom prst="round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369704" y="2091276"/>
              <a:ext cx="438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bg1"/>
                  </a:solidFill>
                  <a:latin typeface="Impact" panose="020B0806030902050204" pitchFamily="34" charset="0"/>
                </a:rPr>
                <a:t>2</a:t>
              </a:r>
              <a:endParaRPr lang="zh-CN" altLang="en-US" sz="1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434919" y="2407273"/>
            <a:ext cx="438463" cy="393029"/>
            <a:chOff x="4365646" y="2663582"/>
            <a:chExt cx="438463" cy="393029"/>
          </a:xfrm>
        </p:grpSpPr>
        <p:sp>
          <p:nvSpPr>
            <p:cNvPr id="36" name="圆角矩形 35"/>
            <p:cNvSpPr/>
            <p:nvPr/>
          </p:nvSpPr>
          <p:spPr>
            <a:xfrm>
              <a:off x="4393206" y="2663583"/>
              <a:ext cx="393028" cy="393028"/>
            </a:xfrm>
            <a:prstGeom prst="round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365646" y="2663582"/>
              <a:ext cx="438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bg1"/>
                  </a:solidFill>
                  <a:latin typeface="Impact" panose="020B0806030902050204" pitchFamily="34" charset="0"/>
                </a:rPr>
                <a:t>3</a:t>
              </a:r>
              <a:endParaRPr lang="zh-CN" altLang="en-US" sz="1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4449207" y="2997801"/>
            <a:ext cx="438463" cy="393028"/>
            <a:chOff x="4379934" y="3254110"/>
            <a:chExt cx="438463" cy="393028"/>
          </a:xfrm>
        </p:grpSpPr>
        <p:sp>
          <p:nvSpPr>
            <p:cNvPr id="38" name="圆角矩形 37"/>
            <p:cNvSpPr/>
            <p:nvPr/>
          </p:nvSpPr>
          <p:spPr>
            <a:xfrm>
              <a:off x="4407494" y="3254110"/>
              <a:ext cx="393028" cy="393028"/>
            </a:xfrm>
            <a:prstGeom prst="round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379934" y="3254110"/>
              <a:ext cx="438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chemeClr val="bg1"/>
                  </a:solidFill>
                  <a:latin typeface="Impact" panose="020B0806030902050204" pitchFamily="34" charset="0"/>
                </a:rPr>
                <a:t>4</a:t>
              </a:r>
              <a:endParaRPr lang="zh-CN" altLang="en-US" sz="1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40" name="等腰三角形 39"/>
          <p:cNvSpPr/>
          <p:nvPr/>
        </p:nvSpPr>
        <p:spPr>
          <a:xfrm>
            <a:off x="7972042" y="4133023"/>
            <a:ext cx="1172153" cy="1010477"/>
          </a:xfrm>
          <a:prstGeom prst="triangle">
            <a:avLst/>
          </a:prstGeom>
          <a:solidFill>
            <a:srgbClr val="4045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41" name="文本框 40"/>
          <p:cNvSpPr txBox="1"/>
          <p:nvPr/>
        </p:nvSpPr>
        <p:spPr>
          <a:xfrm>
            <a:off x="2109041" y="2841757"/>
            <a:ext cx="15758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造字工房悦黑演示版常规体" pitchFamily="50" charset="-122"/>
                <a:ea typeface="造字工房悦黑演示版常规体" pitchFamily="50" charset="-122"/>
              </a:rPr>
              <a:t>CONTENTS</a:t>
            </a:r>
            <a:endParaRPr lang="zh-CN" altLang="en-US" sz="2100" b="1" dirty="0">
              <a:solidFill>
                <a:schemeClr val="tx1">
                  <a:lumMod val="75000"/>
                  <a:lumOff val="25000"/>
                </a:schemeClr>
              </a:solidFill>
              <a:latin typeface="造字工房悦黑演示版常规体" pitchFamily="50" charset="-122"/>
              <a:ea typeface="造字工房悦黑演示版常规体" pitchFamily="50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048611" y="1957798"/>
            <a:ext cx="18376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目錄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47" name="文本框 30"/>
          <p:cNvSpPr txBox="1"/>
          <p:nvPr/>
        </p:nvSpPr>
        <p:spPr>
          <a:xfrm>
            <a:off x="5034127" y="3541403"/>
            <a:ext cx="27432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…… </a:t>
            </a:r>
            <a:r>
              <a:rPr lang="zh-TW" altLang="en-US" sz="2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未來展望</a:t>
            </a:r>
            <a:endParaRPr lang="zh-CN" altLang="en-US" sz="2100" dirty="0" smtClean="0">
              <a:solidFill>
                <a:schemeClr val="tx1">
                  <a:lumMod val="75000"/>
                  <a:lumOff val="25000"/>
                </a:schemeClr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grpSp>
        <p:nvGrpSpPr>
          <p:cNvPr id="48" name="组合 45"/>
          <p:cNvGrpSpPr/>
          <p:nvPr/>
        </p:nvGrpSpPr>
        <p:grpSpPr>
          <a:xfrm>
            <a:off x="4455680" y="3564866"/>
            <a:ext cx="438463" cy="393028"/>
            <a:chOff x="4379934" y="3254110"/>
            <a:chExt cx="438463" cy="393028"/>
          </a:xfrm>
        </p:grpSpPr>
        <p:sp>
          <p:nvSpPr>
            <p:cNvPr id="49" name="圆角矩形 37"/>
            <p:cNvSpPr/>
            <p:nvPr/>
          </p:nvSpPr>
          <p:spPr>
            <a:xfrm>
              <a:off x="4407494" y="3254110"/>
              <a:ext cx="393028" cy="393028"/>
            </a:xfrm>
            <a:prstGeom prst="round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50" name="文本框 38"/>
            <p:cNvSpPr txBox="1"/>
            <p:nvPr/>
          </p:nvSpPr>
          <p:spPr>
            <a:xfrm>
              <a:off x="4379934" y="3254110"/>
              <a:ext cx="438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5</a:t>
              </a:r>
              <a:endParaRPr lang="zh-CN" altLang="en-US" sz="1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237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6" grpId="0" animBg="1"/>
      <p:bldP spid="27" grpId="0" animBg="1"/>
      <p:bldP spid="28" grpId="0"/>
      <p:bldP spid="29" grpId="0"/>
      <p:bldP spid="30" grpId="0"/>
      <p:bldP spid="31" grpId="0"/>
      <p:bldP spid="40" grpId="0" animBg="1"/>
      <p:bldP spid="41" grpId="0"/>
      <p:bldP spid="42" grpId="0"/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263603" y="3757612"/>
            <a:ext cx="1987302" cy="1385888"/>
            <a:chOff x="6218370" y="4838701"/>
            <a:chExt cx="2895588" cy="2019300"/>
          </a:xfrm>
        </p:grpSpPr>
        <p:sp>
          <p:nvSpPr>
            <p:cNvPr id="5" name="等腰三角形 4"/>
            <p:cNvSpPr/>
            <p:nvPr/>
          </p:nvSpPr>
          <p:spPr>
            <a:xfrm>
              <a:off x="6793667" y="4838701"/>
              <a:ext cx="2320291" cy="2000252"/>
            </a:xfrm>
            <a:prstGeom prst="triangle">
              <a:avLst/>
            </a:prstGeom>
            <a:solidFill>
              <a:srgbClr val="F0CDE4"/>
            </a:solidFill>
            <a:ln w="38100">
              <a:solidFill>
                <a:srgbClr val="F0CD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6" name="等腰三角形 5"/>
            <p:cNvSpPr/>
            <p:nvPr/>
          </p:nvSpPr>
          <p:spPr>
            <a:xfrm>
              <a:off x="6218370" y="5067301"/>
              <a:ext cx="2077208" cy="1790700"/>
            </a:xfrm>
            <a:prstGeom prst="triangle">
              <a:avLst/>
            </a:prstGeom>
            <a:noFill/>
            <a:ln w="19050">
              <a:solidFill>
                <a:srgbClr val="979F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</p:grpSp>
      <p:sp>
        <p:nvSpPr>
          <p:cNvPr id="7" name="等腰三角形 6"/>
          <p:cNvSpPr/>
          <p:nvPr/>
        </p:nvSpPr>
        <p:spPr>
          <a:xfrm>
            <a:off x="7326421" y="4084529"/>
            <a:ext cx="1210426" cy="1043473"/>
          </a:xfrm>
          <a:prstGeom prst="triangle">
            <a:avLst/>
          </a:prstGeom>
          <a:noFill/>
          <a:ln w="19050">
            <a:solidFill>
              <a:srgbClr val="F0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文本框 7"/>
          <p:cNvSpPr txBox="1"/>
          <p:nvPr/>
        </p:nvSpPr>
        <p:spPr>
          <a:xfrm>
            <a:off x="3612227" y="1890553"/>
            <a:ext cx="4755918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/>
            <a:r>
              <a:rPr lang="zh-TW" altLang="en-US" sz="4350" dirty="0" smtClean="0">
                <a:solidFill>
                  <a:srgbClr val="404585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製作背景與動機</a:t>
            </a:r>
            <a:endParaRPr lang="zh-CN" altLang="en-US" sz="4350" dirty="0">
              <a:solidFill>
                <a:srgbClr val="404585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87" b="71068"/>
          <a:stretch>
            <a:fillRect/>
          </a:stretch>
        </p:blipFill>
        <p:spPr>
          <a:xfrm>
            <a:off x="1" y="1785937"/>
            <a:ext cx="5071304" cy="3357563"/>
          </a:xfrm>
          <a:custGeom>
            <a:avLst/>
            <a:gdLst>
              <a:gd name="connsiteX0" fmla="*/ 0 w 7365980"/>
              <a:gd name="connsiteY0" fmla="*/ 0 h 4876800"/>
              <a:gd name="connsiteX1" fmla="*/ 7365980 w 7365980"/>
              <a:gd name="connsiteY1" fmla="*/ 0 h 4876800"/>
              <a:gd name="connsiteX2" fmla="*/ 7365980 w 7365980"/>
              <a:gd name="connsiteY2" fmla="*/ 4876800 h 4876800"/>
              <a:gd name="connsiteX3" fmla="*/ 0 w 7365980"/>
              <a:gd name="connsiteY3" fmla="*/ 4876800 h 4876800"/>
              <a:gd name="connsiteX4" fmla="*/ 0 w 7365980"/>
              <a:gd name="connsiteY4" fmla="*/ 0 h 487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5980" h="4876800">
                <a:moveTo>
                  <a:pt x="0" y="0"/>
                </a:moveTo>
                <a:lnTo>
                  <a:pt x="7365980" y="0"/>
                </a:lnTo>
                <a:lnTo>
                  <a:pt x="7365980" y="4876800"/>
                </a:lnTo>
                <a:lnTo>
                  <a:pt x="0" y="48768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0" name="任意多边形 9"/>
          <p:cNvSpPr/>
          <p:nvPr/>
        </p:nvSpPr>
        <p:spPr>
          <a:xfrm>
            <a:off x="1843087" y="1357312"/>
            <a:ext cx="1678388" cy="1900238"/>
          </a:xfrm>
          <a:custGeom>
            <a:avLst/>
            <a:gdLst>
              <a:gd name="connsiteX0" fmla="*/ 0 w 2237850"/>
              <a:gd name="connsiteY0" fmla="*/ 0 h 2533650"/>
              <a:gd name="connsiteX1" fmla="*/ 2237850 w 2237850"/>
              <a:gd name="connsiteY1" fmla="*/ 0 h 2533650"/>
              <a:gd name="connsiteX2" fmla="*/ 2237850 w 2237850"/>
              <a:gd name="connsiteY2" fmla="*/ 666749 h 2533650"/>
              <a:gd name="connsiteX3" fmla="*/ 2148627 w 2237850"/>
              <a:gd name="connsiteY3" fmla="*/ 666749 h 2533650"/>
              <a:gd name="connsiteX4" fmla="*/ 2148627 w 2237850"/>
              <a:gd name="connsiteY4" fmla="*/ 89223 h 2533650"/>
              <a:gd name="connsiteX5" fmla="*/ 89223 w 2237850"/>
              <a:gd name="connsiteY5" fmla="*/ 89223 h 2533650"/>
              <a:gd name="connsiteX6" fmla="*/ 89223 w 2237850"/>
              <a:gd name="connsiteY6" fmla="*/ 2444427 h 2533650"/>
              <a:gd name="connsiteX7" fmla="*/ 2148627 w 2237850"/>
              <a:gd name="connsiteY7" fmla="*/ 2444427 h 2533650"/>
              <a:gd name="connsiteX8" fmla="*/ 2148627 w 2237850"/>
              <a:gd name="connsiteY8" fmla="*/ 1981136 h 2533650"/>
              <a:gd name="connsiteX9" fmla="*/ 2237850 w 2237850"/>
              <a:gd name="connsiteY9" fmla="*/ 1981136 h 2533650"/>
              <a:gd name="connsiteX10" fmla="*/ 2237850 w 2237850"/>
              <a:gd name="connsiteY10" fmla="*/ 2533650 h 2533650"/>
              <a:gd name="connsiteX11" fmla="*/ 0 w 2237850"/>
              <a:gd name="connsiteY11" fmla="*/ 2533650 h 2533650"/>
              <a:gd name="connsiteX12" fmla="*/ 0 w 2237850"/>
              <a:gd name="connsiteY12" fmla="*/ 0 h 25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37850" h="2533650">
                <a:moveTo>
                  <a:pt x="0" y="0"/>
                </a:moveTo>
                <a:lnTo>
                  <a:pt x="2237850" y="0"/>
                </a:lnTo>
                <a:lnTo>
                  <a:pt x="2237850" y="666749"/>
                </a:lnTo>
                <a:lnTo>
                  <a:pt x="2148627" y="666749"/>
                </a:lnTo>
                <a:lnTo>
                  <a:pt x="2148627" y="89223"/>
                </a:lnTo>
                <a:lnTo>
                  <a:pt x="89223" y="89223"/>
                </a:lnTo>
                <a:lnTo>
                  <a:pt x="89223" y="2444427"/>
                </a:lnTo>
                <a:lnTo>
                  <a:pt x="2148627" y="2444427"/>
                </a:lnTo>
                <a:lnTo>
                  <a:pt x="2148627" y="1981136"/>
                </a:lnTo>
                <a:lnTo>
                  <a:pt x="2237850" y="1981136"/>
                </a:lnTo>
                <a:lnTo>
                  <a:pt x="2237850" y="2533650"/>
                </a:lnTo>
                <a:lnTo>
                  <a:pt x="0" y="253365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271712" y="1329541"/>
            <a:ext cx="935438" cy="2008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450" dirty="0">
                <a:solidFill>
                  <a:srgbClr val="404585"/>
                </a:solidFill>
                <a:latin typeface="Impact" panose="020B0806030902050204" pitchFamily="34" charset="0"/>
              </a:rPr>
              <a:t>1</a:t>
            </a:r>
            <a:endParaRPr lang="zh-CN" altLang="en-US" sz="12450" dirty="0">
              <a:solidFill>
                <a:srgbClr val="404585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36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6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04792" y="-71108"/>
            <a:ext cx="2800367" cy="1757762"/>
            <a:chOff x="-139723" y="-85574"/>
            <a:chExt cx="3733823" cy="2343682"/>
          </a:xfrm>
        </p:grpSpPr>
        <p:sp>
          <p:nvSpPr>
            <p:cNvPr id="5" name="等腰三角形 4"/>
            <p:cNvSpPr/>
            <p:nvPr/>
          </p:nvSpPr>
          <p:spPr>
            <a:xfrm rot="10800000">
              <a:off x="986266" y="7437"/>
              <a:ext cx="730501" cy="629742"/>
            </a:xfrm>
            <a:prstGeom prst="triangle">
              <a:avLst/>
            </a:prstGeom>
            <a:solidFill>
              <a:srgbClr val="F0CDE4"/>
            </a:solidFill>
            <a:ln w="38100">
              <a:solidFill>
                <a:srgbClr val="F0CD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6" name="等腰三角形 5"/>
            <p:cNvSpPr/>
            <p:nvPr/>
          </p:nvSpPr>
          <p:spPr>
            <a:xfrm rot="10800000">
              <a:off x="1243918" y="1440"/>
              <a:ext cx="653970" cy="563769"/>
            </a:xfrm>
            <a:prstGeom prst="triangle">
              <a:avLst/>
            </a:prstGeom>
            <a:noFill/>
            <a:ln w="19050">
              <a:solidFill>
                <a:srgbClr val="979F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37" t="11938" b="5523"/>
            <a:stretch>
              <a:fillRect/>
            </a:stretch>
          </p:blipFill>
          <p:spPr>
            <a:xfrm rot="21199914">
              <a:off x="-139723" y="-85574"/>
              <a:ext cx="1703670" cy="2343682"/>
            </a:xfrm>
            <a:custGeom>
              <a:avLst/>
              <a:gdLst>
                <a:gd name="connsiteX0" fmla="*/ 5411369 w 5411369"/>
                <a:gd name="connsiteY0" fmla="*/ 7444244 h 7444244"/>
                <a:gd name="connsiteX1" fmla="*/ 0 w 5411369"/>
                <a:gd name="connsiteY1" fmla="*/ 6811608 h 7444244"/>
                <a:gd name="connsiteX2" fmla="*/ 796335 w 5411369"/>
                <a:gd name="connsiteY2" fmla="*/ 0 h 7444244"/>
                <a:gd name="connsiteX3" fmla="*/ 5411369 w 5411369"/>
                <a:gd name="connsiteY3" fmla="*/ 539537 h 7444244"/>
                <a:gd name="connsiteX4" fmla="*/ 5411369 w 5411369"/>
                <a:gd name="connsiteY4" fmla="*/ 7444244 h 744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11369" h="7444244">
                  <a:moveTo>
                    <a:pt x="5411369" y="7444244"/>
                  </a:moveTo>
                  <a:lnTo>
                    <a:pt x="0" y="6811608"/>
                  </a:lnTo>
                  <a:lnTo>
                    <a:pt x="796335" y="0"/>
                  </a:lnTo>
                  <a:lnTo>
                    <a:pt x="5411369" y="539537"/>
                  </a:lnTo>
                  <a:lnTo>
                    <a:pt x="5411369" y="7444244"/>
                  </a:lnTo>
                  <a:close/>
                </a:path>
              </a:pathLst>
            </a:custGeom>
          </p:spPr>
        </p:pic>
        <p:sp>
          <p:nvSpPr>
            <p:cNvPr id="8" name="文本框 26"/>
            <p:cNvSpPr>
              <a:spLocks noChangeArrowheads="1"/>
            </p:cNvSpPr>
            <p:nvPr/>
          </p:nvSpPr>
          <p:spPr bwMode="auto">
            <a:xfrm>
              <a:off x="808530" y="559567"/>
              <a:ext cx="2785570" cy="5232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8580" tIns="34290" rIns="68580" bIns="34290">
              <a:spAutoFit/>
            </a:bodyPr>
            <a:lstStyle/>
            <a:p>
              <a:pPr algn="dist"/>
              <a:r>
                <a:rPr lang="zh-TW" altLang="en-US" sz="2100" b="1" dirty="0" smtClean="0">
                  <a:solidFill>
                    <a:srgbClr val="404040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宋体" panose="02010600030101010101" pitchFamily="2" charset="-122"/>
                </a:rPr>
                <a:t>背景與動機</a:t>
              </a:r>
              <a:endParaRPr lang="zh-CN" altLang="en-US" sz="2100" b="1" dirty="0">
                <a:solidFill>
                  <a:srgbClr val="404040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333816" y="1226188"/>
            <a:ext cx="5427803" cy="3143681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958281" y="1170709"/>
            <a:ext cx="3950192" cy="1271532"/>
          </a:xfrm>
          <a:prstGeom prst="rect">
            <a:avLst/>
          </a:prstGeom>
          <a:solidFill>
            <a:srgbClr val="4045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在忙碌的餐廳人流中，還有些店家需要用紙筆紀錄餐點　、金額，導致太多人成本時間的耗費，過程中有可能還有口語傳達導致出錯．</a:t>
            </a:r>
            <a:endParaRPr lang="zh-CN" altLang="en-US" sz="14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986678" y="2726118"/>
            <a:ext cx="2921795" cy="1083882"/>
          </a:xfrm>
          <a:prstGeom prst="rect">
            <a:avLst/>
          </a:prstGeom>
        </p:spPr>
        <p:txBody>
          <a:bodyPr vert="horz" lIns="68576" tIns="34288" rIns="68576" bIns="3428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開發目的：簡化下單與出單過程，</a:t>
            </a:r>
            <a:endParaRPr lang="en-US" altLang="zh-TW" sz="14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系統化紀錄餐點，金額，計算營收</a:t>
            </a:r>
            <a:endParaRPr lang="en-US" altLang="zh-TW" sz="14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降低餐點出單出錯率．．．等等．</a:t>
            </a:r>
            <a:endParaRPr lang="en-US" altLang="zh-TW" sz="14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5015346" y="1588198"/>
            <a:ext cx="3724694" cy="837308"/>
          </a:xfrm>
          <a:prstGeom prst="rect">
            <a:avLst/>
          </a:prstGeom>
        </p:spPr>
        <p:txBody>
          <a:bodyPr vert="horz" lIns="68576" tIns="34288" rIns="68576" bIns="3428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48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263603" y="3757612"/>
            <a:ext cx="1987302" cy="1385888"/>
            <a:chOff x="6218370" y="4838701"/>
            <a:chExt cx="2895588" cy="2019300"/>
          </a:xfrm>
        </p:grpSpPr>
        <p:sp>
          <p:nvSpPr>
            <p:cNvPr id="5" name="等腰三角形 4"/>
            <p:cNvSpPr/>
            <p:nvPr/>
          </p:nvSpPr>
          <p:spPr>
            <a:xfrm>
              <a:off x="6793667" y="4838701"/>
              <a:ext cx="2320291" cy="2000252"/>
            </a:xfrm>
            <a:prstGeom prst="triangle">
              <a:avLst/>
            </a:prstGeom>
            <a:solidFill>
              <a:srgbClr val="F0CDE4"/>
            </a:solidFill>
            <a:ln w="38100">
              <a:solidFill>
                <a:srgbClr val="F0CD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6" name="等腰三角形 5"/>
            <p:cNvSpPr/>
            <p:nvPr/>
          </p:nvSpPr>
          <p:spPr>
            <a:xfrm>
              <a:off x="6218370" y="5067301"/>
              <a:ext cx="2077208" cy="1790700"/>
            </a:xfrm>
            <a:prstGeom prst="triangle">
              <a:avLst/>
            </a:prstGeom>
            <a:noFill/>
            <a:ln w="19050">
              <a:solidFill>
                <a:srgbClr val="979F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</p:grpSp>
      <p:sp>
        <p:nvSpPr>
          <p:cNvPr id="7" name="等腰三角形 6"/>
          <p:cNvSpPr/>
          <p:nvPr/>
        </p:nvSpPr>
        <p:spPr>
          <a:xfrm>
            <a:off x="7326421" y="4084529"/>
            <a:ext cx="1210426" cy="1043473"/>
          </a:xfrm>
          <a:prstGeom prst="triangle">
            <a:avLst/>
          </a:prstGeom>
          <a:noFill/>
          <a:ln w="19050">
            <a:solidFill>
              <a:srgbClr val="F0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文本框 7"/>
          <p:cNvSpPr txBox="1"/>
          <p:nvPr/>
        </p:nvSpPr>
        <p:spPr>
          <a:xfrm>
            <a:off x="3612227" y="1890553"/>
            <a:ext cx="3842782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/>
            <a:r>
              <a:rPr lang="zh-TW" altLang="en-US" sz="4350" dirty="0" smtClean="0">
                <a:solidFill>
                  <a:srgbClr val="404585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訂餐系統介紹</a:t>
            </a:r>
            <a:endParaRPr lang="zh-CN" altLang="en-US" sz="4350" dirty="0">
              <a:solidFill>
                <a:srgbClr val="404585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87" b="71068"/>
          <a:stretch>
            <a:fillRect/>
          </a:stretch>
        </p:blipFill>
        <p:spPr>
          <a:xfrm>
            <a:off x="1" y="1785937"/>
            <a:ext cx="5071304" cy="3357563"/>
          </a:xfrm>
          <a:custGeom>
            <a:avLst/>
            <a:gdLst>
              <a:gd name="connsiteX0" fmla="*/ 0 w 7365980"/>
              <a:gd name="connsiteY0" fmla="*/ 0 h 4876800"/>
              <a:gd name="connsiteX1" fmla="*/ 7365980 w 7365980"/>
              <a:gd name="connsiteY1" fmla="*/ 0 h 4876800"/>
              <a:gd name="connsiteX2" fmla="*/ 7365980 w 7365980"/>
              <a:gd name="connsiteY2" fmla="*/ 4876800 h 4876800"/>
              <a:gd name="connsiteX3" fmla="*/ 0 w 7365980"/>
              <a:gd name="connsiteY3" fmla="*/ 4876800 h 4876800"/>
              <a:gd name="connsiteX4" fmla="*/ 0 w 7365980"/>
              <a:gd name="connsiteY4" fmla="*/ 0 h 487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5980" h="4876800">
                <a:moveTo>
                  <a:pt x="0" y="0"/>
                </a:moveTo>
                <a:lnTo>
                  <a:pt x="7365980" y="0"/>
                </a:lnTo>
                <a:lnTo>
                  <a:pt x="7365980" y="4876800"/>
                </a:lnTo>
                <a:lnTo>
                  <a:pt x="0" y="48768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0" name="任意多边形 9"/>
          <p:cNvSpPr/>
          <p:nvPr/>
        </p:nvSpPr>
        <p:spPr>
          <a:xfrm>
            <a:off x="1843087" y="1357312"/>
            <a:ext cx="1678388" cy="1900238"/>
          </a:xfrm>
          <a:custGeom>
            <a:avLst/>
            <a:gdLst>
              <a:gd name="connsiteX0" fmla="*/ 0 w 2237850"/>
              <a:gd name="connsiteY0" fmla="*/ 0 h 2533650"/>
              <a:gd name="connsiteX1" fmla="*/ 2237850 w 2237850"/>
              <a:gd name="connsiteY1" fmla="*/ 0 h 2533650"/>
              <a:gd name="connsiteX2" fmla="*/ 2237850 w 2237850"/>
              <a:gd name="connsiteY2" fmla="*/ 666749 h 2533650"/>
              <a:gd name="connsiteX3" fmla="*/ 2148627 w 2237850"/>
              <a:gd name="connsiteY3" fmla="*/ 666749 h 2533650"/>
              <a:gd name="connsiteX4" fmla="*/ 2148627 w 2237850"/>
              <a:gd name="connsiteY4" fmla="*/ 89223 h 2533650"/>
              <a:gd name="connsiteX5" fmla="*/ 89223 w 2237850"/>
              <a:gd name="connsiteY5" fmla="*/ 89223 h 2533650"/>
              <a:gd name="connsiteX6" fmla="*/ 89223 w 2237850"/>
              <a:gd name="connsiteY6" fmla="*/ 2444427 h 2533650"/>
              <a:gd name="connsiteX7" fmla="*/ 2148627 w 2237850"/>
              <a:gd name="connsiteY7" fmla="*/ 2444427 h 2533650"/>
              <a:gd name="connsiteX8" fmla="*/ 2148627 w 2237850"/>
              <a:gd name="connsiteY8" fmla="*/ 1981136 h 2533650"/>
              <a:gd name="connsiteX9" fmla="*/ 2237850 w 2237850"/>
              <a:gd name="connsiteY9" fmla="*/ 1981136 h 2533650"/>
              <a:gd name="connsiteX10" fmla="*/ 2237850 w 2237850"/>
              <a:gd name="connsiteY10" fmla="*/ 2533650 h 2533650"/>
              <a:gd name="connsiteX11" fmla="*/ 0 w 2237850"/>
              <a:gd name="connsiteY11" fmla="*/ 2533650 h 2533650"/>
              <a:gd name="connsiteX12" fmla="*/ 0 w 2237850"/>
              <a:gd name="connsiteY12" fmla="*/ 0 h 25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37850" h="2533650">
                <a:moveTo>
                  <a:pt x="0" y="0"/>
                </a:moveTo>
                <a:lnTo>
                  <a:pt x="2237850" y="0"/>
                </a:lnTo>
                <a:lnTo>
                  <a:pt x="2237850" y="666749"/>
                </a:lnTo>
                <a:lnTo>
                  <a:pt x="2148627" y="666749"/>
                </a:lnTo>
                <a:lnTo>
                  <a:pt x="2148627" y="89223"/>
                </a:lnTo>
                <a:lnTo>
                  <a:pt x="89223" y="89223"/>
                </a:lnTo>
                <a:lnTo>
                  <a:pt x="89223" y="2444427"/>
                </a:lnTo>
                <a:lnTo>
                  <a:pt x="2148627" y="2444427"/>
                </a:lnTo>
                <a:lnTo>
                  <a:pt x="2148627" y="1981136"/>
                </a:lnTo>
                <a:lnTo>
                  <a:pt x="2237850" y="1981136"/>
                </a:lnTo>
                <a:lnTo>
                  <a:pt x="2237850" y="2533650"/>
                </a:lnTo>
                <a:lnTo>
                  <a:pt x="0" y="253365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271712" y="1329541"/>
            <a:ext cx="935438" cy="2008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450" dirty="0" smtClean="0">
                <a:solidFill>
                  <a:srgbClr val="404585"/>
                </a:solidFill>
                <a:latin typeface="Impact" panose="020B0806030902050204" pitchFamily="34" charset="0"/>
              </a:rPr>
              <a:t>2</a:t>
            </a:r>
            <a:endParaRPr lang="zh-CN" altLang="en-US" sz="12450" dirty="0">
              <a:solidFill>
                <a:srgbClr val="404585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48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6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04792" y="-71108"/>
            <a:ext cx="2800367" cy="1757762"/>
            <a:chOff x="-139723" y="-85574"/>
            <a:chExt cx="3733823" cy="2343682"/>
          </a:xfrm>
        </p:grpSpPr>
        <p:sp>
          <p:nvSpPr>
            <p:cNvPr id="5" name="等腰三角形 4"/>
            <p:cNvSpPr/>
            <p:nvPr/>
          </p:nvSpPr>
          <p:spPr>
            <a:xfrm rot="10800000">
              <a:off x="986266" y="7437"/>
              <a:ext cx="730501" cy="629742"/>
            </a:xfrm>
            <a:prstGeom prst="triangle">
              <a:avLst/>
            </a:prstGeom>
            <a:solidFill>
              <a:srgbClr val="F0CDE4"/>
            </a:solidFill>
            <a:ln w="38100">
              <a:solidFill>
                <a:srgbClr val="F0CD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6" name="等腰三角形 5"/>
            <p:cNvSpPr/>
            <p:nvPr/>
          </p:nvSpPr>
          <p:spPr>
            <a:xfrm rot="10800000">
              <a:off x="1243918" y="1440"/>
              <a:ext cx="653970" cy="563769"/>
            </a:xfrm>
            <a:prstGeom prst="triangle">
              <a:avLst/>
            </a:prstGeom>
            <a:noFill/>
            <a:ln w="19050">
              <a:solidFill>
                <a:srgbClr val="979F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37" t="11938" b="5523"/>
            <a:stretch>
              <a:fillRect/>
            </a:stretch>
          </p:blipFill>
          <p:spPr>
            <a:xfrm rot="21199914">
              <a:off x="-139723" y="-85574"/>
              <a:ext cx="1703670" cy="2343682"/>
            </a:xfrm>
            <a:custGeom>
              <a:avLst/>
              <a:gdLst>
                <a:gd name="connsiteX0" fmla="*/ 5411369 w 5411369"/>
                <a:gd name="connsiteY0" fmla="*/ 7444244 h 7444244"/>
                <a:gd name="connsiteX1" fmla="*/ 0 w 5411369"/>
                <a:gd name="connsiteY1" fmla="*/ 6811608 h 7444244"/>
                <a:gd name="connsiteX2" fmla="*/ 796335 w 5411369"/>
                <a:gd name="connsiteY2" fmla="*/ 0 h 7444244"/>
                <a:gd name="connsiteX3" fmla="*/ 5411369 w 5411369"/>
                <a:gd name="connsiteY3" fmla="*/ 539537 h 7444244"/>
                <a:gd name="connsiteX4" fmla="*/ 5411369 w 5411369"/>
                <a:gd name="connsiteY4" fmla="*/ 7444244 h 744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11369" h="7444244">
                  <a:moveTo>
                    <a:pt x="5411369" y="7444244"/>
                  </a:moveTo>
                  <a:lnTo>
                    <a:pt x="0" y="6811608"/>
                  </a:lnTo>
                  <a:lnTo>
                    <a:pt x="796335" y="0"/>
                  </a:lnTo>
                  <a:lnTo>
                    <a:pt x="5411369" y="539537"/>
                  </a:lnTo>
                  <a:lnTo>
                    <a:pt x="5411369" y="7444244"/>
                  </a:lnTo>
                  <a:close/>
                </a:path>
              </a:pathLst>
            </a:custGeom>
          </p:spPr>
        </p:pic>
        <p:sp>
          <p:nvSpPr>
            <p:cNvPr id="8" name="文本框 26"/>
            <p:cNvSpPr>
              <a:spLocks noChangeArrowheads="1"/>
            </p:cNvSpPr>
            <p:nvPr/>
          </p:nvSpPr>
          <p:spPr bwMode="auto">
            <a:xfrm>
              <a:off x="808530" y="559567"/>
              <a:ext cx="2785570" cy="5232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8580" tIns="34290" rIns="68580" bIns="34290">
              <a:spAutoFit/>
            </a:bodyPr>
            <a:lstStyle/>
            <a:p>
              <a:pPr algn="dist"/>
              <a:r>
                <a:rPr lang="zh-TW" altLang="en-US" sz="2100" b="1" dirty="0" smtClean="0">
                  <a:solidFill>
                    <a:srgbClr val="404040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宋体" panose="02010600030101010101" pitchFamily="2" charset="-122"/>
                </a:rPr>
                <a:t>訂餐系統介紹</a:t>
              </a:r>
              <a:endParaRPr lang="zh-CN" altLang="en-US" sz="2100" b="1" dirty="0">
                <a:solidFill>
                  <a:srgbClr val="404040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4" name="Content Placeholder 2"/>
          <p:cNvSpPr txBox="1">
            <a:spLocks/>
          </p:cNvSpPr>
          <p:nvPr/>
        </p:nvSpPr>
        <p:spPr>
          <a:xfrm>
            <a:off x="5015346" y="1588198"/>
            <a:ext cx="3724694" cy="837308"/>
          </a:xfrm>
          <a:prstGeom prst="rect">
            <a:avLst/>
          </a:prstGeom>
        </p:spPr>
        <p:txBody>
          <a:bodyPr vert="horz" lIns="68576" tIns="34288" rIns="68576" bIns="3428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986678" y="2726118"/>
            <a:ext cx="2921795" cy="1083882"/>
          </a:xfrm>
          <a:prstGeom prst="rect">
            <a:avLst/>
          </a:prstGeom>
        </p:spPr>
        <p:txBody>
          <a:bodyPr vert="horz" lIns="68576" tIns="34288" rIns="68576" bIns="3428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圖片出自</a:t>
            </a:r>
            <a:r>
              <a:rPr lang="en-US" altLang="zh-TW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https</a:t>
            </a:r>
            <a:r>
              <a:rPr lang="en-US" altLang="zh-TW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://www.tony60533.com/esme</a:t>
            </a:r>
            <a:r>
              <a:rPr lang="en-US" altLang="zh-TW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/</a:t>
            </a:r>
            <a:br>
              <a:rPr lang="en-US" altLang="zh-TW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</a:br>
            <a:r>
              <a:rPr lang="en-US" altLang="zh-TW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(</a:t>
            </a:r>
            <a:r>
              <a:rPr lang="zh-TW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猴屁的異想世界</a:t>
            </a:r>
            <a:r>
              <a:rPr lang="en-US" altLang="zh-TW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)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" y="1357259"/>
            <a:ext cx="5406352" cy="304107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729681" y="952432"/>
            <a:ext cx="3950192" cy="1271532"/>
          </a:xfrm>
          <a:prstGeom prst="rect">
            <a:avLst/>
          </a:prstGeom>
          <a:solidFill>
            <a:srgbClr val="4045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因應早上大家要迎接忙碌的一天</a:t>
            </a:r>
            <a:r>
              <a:rPr lang="en-US" altLang="zh-TW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,</a:t>
            </a:r>
            <a:r>
              <a:rPr lang="zh-TW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可透過訂餐</a:t>
            </a:r>
            <a:r>
              <a:rPr lang="en-US" altLang="zh-TW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app,</a:t>
            </a:r>
            <a:r>
              <a:rPr lang="zh-TW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讓消費者在忙碌的狀態下透過手機輕鬆下單</a:t>
            </a:r>
            <a:r>
              <a:rPr lang="en-US" altLang="zh-TW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,</a:t>
            </a:r>
            <a:r>
              <a:rPr lang="zh-TW" altLang="en-US" sz="1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取餐</a:t>
            </a:r>
            <a:endParaRPr lang="zh-CN" altLang="en-US" sz="1400" dirty="0"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169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1" grpId="0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04792" y="-64181"/>
            <a:ext cx="2800367" cy="1757762"/>
            <a:chOff x="-139723" y="-85574"/>
            <a:chExt cx="3733823" cy="2343682"/>
          </a:xfrm>
        </p:grpSpPr>
        <p:sp>
          <p:nvSpPr>
            <p:cNvPr id="5" name="等腰三角形 4"/>
            <p:cNvSpPr/>
            <p:nvPr/>
          </p:nvSpPr>
          <p:spPr>
            <a:xfrm rot="10800000">
              <a:off x="986266" y="7437"/>
              <a:ext cx="730501" cy="629742"/>
            </a:xfrm>
            <a:prstGeom prst="triangle">
              <a:avLst/>
            </a:prstGeom>
            <a:solidFill>
              <a:srgbClr val="F0CDE4"/>
            </a:solidFill>
            <a:ln w="38100">
              <a:solidFill>
                <a:srgbClr val="F0CD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6" name="等腰三角形 5"/>
            <p:cNvSpPr/>
            <p:nvPr/>
          </p:nvSpPr>
          <p:spPr>
            <a:xfrm rot="10800000">
              <a:off x="1243918" y="1440"/>
              <a:ext cx="653970" cy="563769"/>
            </a:xfrm>
            <a:prstGeom prst="triangle">
              <a:avLst/>
            </a:prstGeom>
            <a:noFill/>
            <a:ln w="19050">
              <a:solidFill>
                <a:srgbClr val="979F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37" t="11938" b="5523"/>
            <a:stretch>
              <a:fillRect/>
            </a:stretch>
          </p:blipFill>
          <p:spPr>
            <a:xfrm rot="21199914">
              <a:off x="-139723" y="-85574"/>
              <a:ext cx="1703670" cy="2343682"/>
            </a:xfrm>
            <a:custGeom>
              <a:avLst/>
              <a:gdLst>
                <a:gd name="connsiteX0" fmla="*/ 5411369 w 5411369"/>
                <a:gd name="connsiteY0" fmla="*/ 7444244 h 7444244"/>
                <a:gd name="connsiteX1" fmla="*/ 0 w 5411369"/>
                <a:gd name="connsiteY1" fmla="*/ 6811608 h 7444244"/>
                <a:gd name="connsiteX2" fmla="*/ 796335 w 5411369"/>
                <a:gd name="connsiteY2" fmla="*/ 0 h 7444244"/>
                <a:gd name="connsiteX3" fmla="*/ 5411369 w 5411369"/>
                <a:gd name="connsiteY3" fmla="*/ 539537 h 7444244"/>
                <a:gd name="connsiteX4" fmla="*/ 5411369 w 5411369"/>
                <a:gd name="connsiteY4" fmla="*/ 7444244 h 744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11369" h="7444244">
                  <a:moveTo>
                    <a:pt x="5411369" y="7444244"/>
                  </a:moveTo>
                  <a:lnTo>
                    <a:pt x="0" y="6811608"/>
                  </a:lnTo>
                  <a:lnTo>
                    <a:pt x="796335" y="0"/>
                  </a:lnTo>
                  <a:lnTo>
                    <a:pt x="5411369" y="539537"/>
                  </a:lnTo>
                  <a:lnTo>
                    <a:pt x="5411369" y="7444244"/>
                  </a:lnTo>
                  <a:close/>
                </a:path>
              </a:pathLst>
            </a:custGeom>
          </p:spPr>
        </p:pic>
        <p:sp>
          <p:nvSpPr>
            <p:cNvPr id="8" name="文本框 26"/>
            <p:cNvSpPr>
              <a:spLocks noChangeArrowheads="1"/>
            </p:cNvSpPr>
            <p:nvPr/>
          </p:nvSpPr>
          <p:spPr bwMode="auto">
            <a:xfrm>
              <a:off x="808530" y="559567"/>
              <a:ext cx="2785570" cy="5232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8580" tIns="34290" rIns="68580" bIns="34290">
              <a:spAutoFit/>
            </a:bodyPr>
            <a:lstStyle/>
            <a:p>
              <a:pPr algn="dist"/>
              <a:r>
                <a:rPr lang="zh-TW" altLang="en-US" sz="2100" b="1" dirty="0" smtClean="0">
                  <a:solidFill>
                    <a:srgbClr val="404040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宋体" panose="02010600030101010101" pitchFamily="2" charset="-122"/>
                </a:rPr>
                <a:t>訂餐系統簡介</a:t>
              </a:r>
              <a:endParaRPr lang="zh-CN" altLang="en-US" sz="2100" b="1" dirty="0">
                <a:solidFill>
                  <a:srgbClr val="404040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宋体" panose="02010600030101010101" pitchFamily="2" charset="-122"/>
              </a:endParaRPr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3544919" y="3093853"/>
            <a:ext cx="0" cy="129614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345119" y="3093853"/>
            <a:ext cx="0" cy="129614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725255" y="3129857"/>
            <a:ext cx="1819664" cy="1222885"/>
            <a:chOff x="880128" y="3075806"/>
            <a:chExt cx="1819664" cy="1222885"/>
          </a:xfrm>
        </p:grpSpPr>
        <p:sp>
          <p:nvSpPr>
            <p:cNvPr id="13" name="文本框 25"/>
            <p:cNvSpPr txBox="1"/>
            <p:nvPr/>
          </p:nvSpPr>
          <p:spPr>
            <a:xfrm>
              <a:off x="880128" y="3435846"/>
              <a:ext cx="1819664" cy="862845"/>
            </a:xfrm>
            <a:prstGeom prst="rect">
              <a:avLst/>
            </a:prstGeom>
            <a:noFill/>
          </p:spPr>
          <p:txBody>
            <a:bodyPr wrap="square" lIns="86404" tIns="43202" rIns="86404" bIns="43202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TW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註冊會員</a:t>
              </a:r>
              <a:r>
                <a:rPr lang="en-US" altLang="zh-TW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TW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登入</a:t>
              </a:r>
              <a:r>
                <a:rPr lang="en-US" altLang="zh-TW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/>
              </a:r>
              <a:br>
                <a:rPr lang="en-US" altLang="zh-TW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TW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餐點</a:t>
              </a:r>
              <a:r>
                <a:rPr lang="en-US" altLang="zh-TW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menu</a:t>
              </a:r>
              <a:r>
                <a:rPr lang="zh-TW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介紹</a:t>
              </a:r>
              <a:endPara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zh-TW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訂單</a:t>
              </a:r>
              <a:endPara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479620" y="3075806"/>
              <a:ext cx="62068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zh-TW" altLang="en-US" sz="1600" b="1" spc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首頁</a:t>
              </a:r>
              <a:endParaRPr lang="zh-CN" altLang="en-US" sz="16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544919" y="3129857"/>
            <a:ext cx="1819664" cy="1222885"/>
            <a:chOff x="2699792" y="3075806"/>
            <a:chExt cx="1819664" cy="1222885"/>
          </a:xfrm>
        </p:grpSpPr>
        <p:sp>
          <p:nvSpPr>
            <p:cNvPr id="16" name="文本框 15"/>
            <p:cNvSpPr txBox="1"/>
            <p:nvPr/>
          </p:nvSpPr>
          <p:spPr>
            <a:xfrm>
              <a:off x="2699792" y="3435846"/>
              <a:ext cx="1819664" cy="862845"/>
            </a:xfrm>
            <a:prstGeom prst="rect">
              <a:avLst/>
            </a:prstGeom>
            <a:noFill/>
          </p:spPr>
          <p:txBody>
            <a:bodyPr wrap="square" lIns="86404" tIns="43202" rIns="86404" bIns="43202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TW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確認訂單</a:t>
              </a:r>
              <a:r>
                <a:rPr lang="en-US" altLang="zh-TW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TW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取消訂單</a:t>
              </a:r>
              <a:r>
                <a:rPr lang="en-US" altLang="zh-TW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/>
              </a:r>
              <a:br>
                <a:rPr lang="en-US" altLang="zh-TW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TW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餐廳</a:t>
              </a:r>
              <a:r>
                <a:rPr lang="en-US" altLang="zh-TW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menu</a:t>
              </a:r>
              <a:r>
                <a:rPr lang="zh-TW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新增</a:t>
              </a:r>
              <a:r>
                <a:rPr lang="en-US" altLang="zh-TW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TW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修改</a:t>
              </a:r>
              <a:endPara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zh-TW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歷史訂單</a:t>
              </a:r>
              <a:endPara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299283" y="3075806"/>
              <a:ext cx="62068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zh-TW" altLang="en-US" sz="1600" b="1" spc="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餐廳</a:t>
              </a:r>
              <a:r>
                <a:rPr lang="en-US" altLang="zh-TW" sz="1600" b="1" spc="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  <a:endParaRPr lang="zh-CN" altLang="en-US" sz="16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345119" y="3129857"/>
            <a:ext cx="1819664" cy="964352"/>
            <a:chOff x="4499992" y="3075806"/>
            <a:chExt cx="1819664" cy="964352"/>
          </a:xfrm>
        </p:grpSpPr>
        <p:sp>
          <p:nvSpPr>
            <p:cNvPr id="19" name="文本框 25"/>
            <p:cNvSpPr txBox="1"/>
            <p:nvPr/>
          </p:nvSpPr>
          <p:spPr>
            <a:xfrm>
              <a:off x="4499992" y="3435846"/>
              <a:ext cx="1819664" cy="604312"/>
            </a:xfrm>
            <a:prstGeom prst="rect">
              <a:avLst/>
            </a:prstGeom>
            <a:noFill/>
          </p:spPr>
          <p:txBody>
            <a:bodyPr wrap="square" lIns="86404" tIns="43202" rIns="86404" bIns="43202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TW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進貨</a:t>
              </a:r>
              <a:endParaRPr lang="en-US" altLang="zh-TW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zh-TW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營利計算明細</a:t>
              </a:r>
              <a:endParaRPr lang="en-US" altLang="zh-TW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881475" y="3075806"/>
              <a:ext cx="105670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zh-TW" altLang="en-US" sz="1600" b="1" spc="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餐廳後臺</a:t>
              </a:r>
              <a:endParaRPr lang="zh-CN" altLang="en-US" sz="16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1960743" y="1437669"/>
            <a:ext cx="5040560" cy="1440161"/>
            <a:chOff x="1115616" y="1347614"/>
            <a:chExt cx="5040560" cy="1440161"/>
          </a:xfrm>
        </p:grpSpPr>
        <p:sp>
          <p:nvSpPr>
            <p:cNvPr id="31" name="流程图: 手动操作 30"/>
            <p:cNvSpPr/>
            <p:nvPr/>
          </p:nvSpPr>
          <p:spPr>
            <a:xfrm rot="16200000">
              <a:off x="2915816" y="1275607"/>
              <a:ext cx="1440160" cy="1584176"/>
            </a:xfrm>
            <a:prstGeom prst="flowChartManualOperation">
              <a:avLst/>
            </a:prstGeom>
            <a:solidFill>
              <a:srgbClr val="404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流程图: 手动操作 24"/>
            <p:cNvSpPr/>
            <p:nvPr/>
          </p:nvSpPr>
          <p:spPr>
            <a:xfrm rot="16200000">
              <a:off x="4644008" y="1275607"/>
              <a:ext cx="1440160" cy="1584176"/>
            </a:xfrm>
            <a:prstGeom prst="flowChartManualOperation">
              <a:avLst/>
            </a:prstGeom>
            <a:solidFill>
              <a:srgbClr val="404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KSO_Shape"/>
            <p:cNvSpPr>
              <a:spLocks/>
            </p:cNvSpPr>
            <p:nvPr/>
          </p:nvSpPr>
          <p:spPr bwMode="auto">
            <a:xfrm>
              <a:off x="5122627" y="1828399"/>
              <a:ext cx="482922" cy="545675"/>
            </a:xfrm>
            <a:custGeom>
              <a:avLst/>
              <a:gdLst>
                <a:gd name="T0" fmla="*/ 842889 w 4313"/>
                <a:gd name="T1" fmla="*/ 0 h 4874"/>
                <a:gd name="T2" fmla="*/ 74281 w 4313"/>
                <a:gd name="T3" fmla="*/ 443614 h 4874"/>
                <a:gd name="T4" fmla="*/ 848362 w 4313"/>
                <a:gd name="T5" fmla="*/ 890355 h 4874"/>
                <a:gd name="T6" fmla="*/ 1616971 w 4313"/>
                <a:gd name="T7" fmla="*/ 446741 h 4874"/>
                <a:gd name="T8" fmla="*/ 842889 w 4313"/>
                <a:gd name="T9" fmla="*/ 0 h 4874"/>
                <a:gd name="T10" fmla="*/ 0 w 4313"/>
                <a:gd name="T11" fmla="*/ 1459823 h 4874"/>
                <a:gd name="T12" fmla="*/ 771345 w 4313"/>
                <a:gd name="T13" fmla="*/ 1905000 h 4874"/>
                <a:gd name="T14" fmla="*/ 771345 w 4313"/>
                <a:gd name="T15" fmla="*/ 1011909 h 4874"/>
                <a:gd name="T16" fmla="*/ 0 w 4313"/>
                <a:gd name="T17" fmla="*/ 566732 h 4874"/>
                <a:gd name="T18" fmla="*/ 0 w 4313"/>
                <a:gd name="T19" fmla="*/ 1459823 h 4874"/>
                <a:gd name="T20" fmla="*/ 915215 w 4313"/>
                <a:gd name="T21" fmla="*/ 1017772 h 4874"/>
                <a:gd name="T22" fmla="*/ 915215 w 4313"/>
                <a:gd name="T23" fmla="*/ 1905000 h 4874"/>
                <a:gd name="T24" fmla="*/ 1686169 w 4313"/>
                <a:gd name="T25" fmla="*/ 1459823 h 4874"/>
                <a:gd name="T26" fmla="*/ 1686169 w 4313"/>
                <a:gd name="T27" fmla="*/ 572594 h 4874"/>
                <a:gd name="T28" fmla="*/ 915215 w 4313"/>
                <a:gd name="T29" fmla="*/ 1017772 h 487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313" h="4874">
                  <a:moveTo>
                    <a:pt x="2156" y="0"/>
                  </a:moveTo>
                  <a:lnTo>
                    <a:pt x="190" y="1135"/>
                  </a:lnTo>
                  <a:lnTo>
                    <a:pt x="2170" y="2278"/>
                  </a:lnTo>
                  <a:lnTo>
                    <a:pt x="4136" y="1143"/>
                  </a:lnTo>
                  <a:lnTo>
                    <a:pt x="2156" y="0"/>
                  </a:lnTo>
                  <a:close/>
                  <a:moveTo>
                    <a:pt x="0" y="3735"/>
                  </a:moveTo>
                  <a:lnTo>
                    <a:pt x="1973" y="4874"/>
                  </a:lnTo>
                  <a:lnTo>
                    <a:pt x="1973" y="2589"/>
                  </a:lnTo>
                  <a:lnTo>
                    <a:pt x="0" y="1450"/>
                  </a:lnTo>
                  <a:lnTo>
                    <a:pt x="0" y="3735"/>
                  </a:lnTo>
                  <a:close/>
                  <a:moveTo>
                    <a:pt x="2341" y="2604"/>
                  </a:moveTo>
                  <a:lnTo>
                    <a:pt x="2341" y="4874"/>
                  </a:lnTo>
                  <a:lnTo>
                    <a:pt x="4313" y="3735"/>
                  </a:lnTo>
                  <a:lnTo>
                    <a:pt x="4313" y="1465"/>
                  </a:lnTo>
                  <a:lnTo>
                    <a:pt x="2341" y="260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1115616" y="1347614"/>
              <a:ext cx="1584176" cy="1440160"/>
              <a:chOff x="1115616" y="1347614"/>
              <a:chExt cx="1584176" cy="1440160"/>
            </a:xfrm>
          </p:grpSpPr>
          <p:sp>
            <p:nvSpPr>
              <p:cNvPr id="34" name="流程图: 手动操作 33"/>
              <p:cNvSpPr/>
              <p:nvPr/>
            </p:nvSpPr>
            <p:spPr>
              <a:xfrm rot="16200000">
                <a:off x="1187624" y="1275606"/>
                <a:ext cx="1440160" cy="1584176"/>
              </a:xfrm>
              <a:prstGeom prst="flowChartManualOperation">
                <a:avLst/>
              </a:prstGeom>
              <a:solidFill>
                <a:srgbClr val="4045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KSO_Shape"/>
              <p:cNvSpPr>
                <a:spLocks/>
              </p:cNvSpPr>
              <p:nvPr/>
            </p:nvSpPr>
            <p:spPr bwMode="auto">
              <a:xfrm>
                <a:off x="1683482" y="1890181"/>
                <a:ext cx="448444" cy="420043"/>
              </a:xfrm>
              <a:custGeom>
                <a:avLst/>
                <a:gdLst/>
                <a:ahLst/>
                <a:cxnLst/>
                <a:rect l="0" t="0" r="r" b="b"/>
                <a:pathLst>
                  <a:path w="1298575" h="1216025">
                    <a:moveTo>
                      <a:pt x="836160" y="826558"/>
                    </a:moveTo>
                    <a:lnTo>
                      <a:pt x="1038913" y="1088496"/>
                    </a:lnTo>
                    <a:lnTo>
                      <a:pt x="1028590" y="1095640"/>
                    </a:lnTo>
                    <a:lnTo>
                      <a:pt x="1018002" y="1103313"/>
                    </a:lnTo>
                    <a:lnTo>
                      <a:pt x="1007415" y="1109927"/>
                    </a:lnTo>
                    <a:lnTo>
                      <a:pt x="996827" y="1116806"/>
                    </a:lnTo>
                    <a:lnTo>
                      <a:pt x="985975" y="1123421"/>
                    </a:lnTo>
                    <a:lnTo>
                      <a:pt x="974858" y="1129771"/>
                    </a:lnTo>
                    <a:lnTo>
                      <a:pt x="963741" y="1136121"/>
                    </a:lnTo>
                    <a:lnTo>
                      <a:pt x="952624" y="1141942"/>
                    </a:lnTo>
                    <a:lnTo>
                      <a:pt x="941507" y="1147763"/>
                    </a:lnTo>
                    <a:lnTo>
                      <a:pt x="929596" y="1153319"/>
                    </a:lnTo>
                    <a:lnTo>
                      <a:pt x="918214" y="1158611"/>
                    </a:lnTo>
                    <a:lnTo>
                      <a:pt x="906303" y="1163902"/>
                    </a:lnTo>
                    <a:lnTo>
                      <a:pt x="894656" y="1168665"/>
                    </a:lnTo>
                    <a:lnTo>
                      <a:pt x="882480" y="1173692"/>
                    </a:lnTo>
                    <a:lnTo>
                      <a:pt x="870305" y="1177925"/>
                    </a:lnTo>
                    <a:lnTo>
                      <a:pt x="858129" y="1182159"/>
                    </a:lnTo>
                    <a:lnTo>
                      <a:pt x="845953" y="1186127"/>
                    </a:lnTo>
                    <a:lnTo>
                      <a:pt x="833513" y="1190096"/>
                    </a:lnTo>
                    <a:lnTo>
                      <a:pt x="820807" y="1193536"/>
                    </a:lnTo>
                    <a:lnTo>
                      <a:pt x="808367" y="1196446"/>
                    </a:lnTo>
                    <a:lnTo>
                      <a:pt x="795662" y="1199621"/>
                    </a:lnTo>
                    <a:lnTo>
                      <a:pt x="782427" y="1202531"/>
                    </a:lnTo>
                    <a:lnTo>
                      <a:pt x="769722" y="1204913"/>
                    </a:lnTo>
                    <a:lnTo>
                      <a:pt x="756487" y="1207294"/>
                    </a:lnTo>
                    <a:lnTo>
                      <a:pt x="743518" y="1209146"/>
                    </a:lnTo>
                    <a:lnTo>
                      <a:pt x="730548" y="1211263"/>
                    </a:lnTo>
                    <a:lnTo>
                      <a:pt x="717048" y="1212586"/>
                    </a:lnTo>
                    <a:lnTo>
                      <a:pt x="703814" y="1213909"/>
                    </a:lnTo>
                    <a:lnTo>
                      <a:pt x="690050" y="1214967"/>
                    </a:lnTo>
                    <a:lnTo>
                      <a:pt x="676815" y="1215496"/>
                    </a:lnTo>
                    <a:lnTo>
                      <a:pt x="663051" y="1215761"/>
                    </a:lnTo>
                    <a:lnTo>
                      <a:pt x="649552" y="1216025"/>
                    </a:lnTo>
                    <a:lnTo>
                      <a:pt x="636053" y="1215761"/>
                    </a:lnTo>
                    <a:lnTo>
                      <a:pt x="622818" y="1215496"/>
                    </a:lnTo>
                    <a:lnTo>
                      <a:pt x="609848" y="1214967"/>
                    </a:lnTo>
                    <a:lnTo>
                      <a:pt x="596349" y="1213909"/>
                    </a:lnTo>
                    <a:lnTo>
                      <a:pt x="583379" y="1212586"/>
                    </a:lnTo>
                    <a:lnTo>
                      <a:pt x="570674" y="1211527"/>
                    </a:lnTo>
                    <a:lnTo>
                      <a:pt x="557704" y="1209675"/>
                    </a:lnTo>
                    <a:lnTo>
                      <a:pt x="544999" y="1207823"/>
                    </a:lnTo>
                    <a:lnTo>
                      <a:pt x="532029" y="1205442"/>
                    </a:lnTo>
                    <a:lnTo>
                      <a:pt x="519324" y="1203061"/>
                    </a:lnTo>
                    <a:lnTo>
                      <a:pt x="507148" y="1200679"/>
                    </a:lnTo>
                    <a:lnTo>
                      <a:pt x="494708" y="1197769"/>
                    </a:lnTo>
                    <a:lnTo>
                      <a:pt x="482267" y="1194594"/>
                    </a:lnTo>
                    <a:lnTo>
                      <a:pt x="469827" y="1191154"/>
                    </a:lnTo>
                    <a:lnTo>
                      <a:pt x="457651" y="1187450"/>
                    </a:lnTo>
                    <a:lnTo>
                      <a:pt x="445475" y="1183746"/>
                    </a:lnTo>
                    <a:lnTo>
                      <a:pt x="433829" y="1179777"/>
                    </a:lnTo>
                    <a:lnTo>
                      <a:pt x="421918" y="1175809"/>
                    </a:lnTo>
                    <a:lnTo>
                      <a:pt x="410272" y="1171046"/>
                    </a:lnTo>
                    <a:lnTo>
                      <a:pt x="398625" y="1166548"/>
                    </a:lnTo>
                    <a:lnTo>
                      <a:pt x="386979" y="1161786"/>
                    </a:lnTo>
                    <a:lnTo>
                      <a:pt x="375862" y="1156494"/>
                    </a:lnTo>
                    <a:lnTo>
                      <a:pt x="364215" y="1151202"/>
                    </a:lnTo>
                    <a:lnTo>
                      <a:pt x="353098" y="1145646"/>
                    </a:lnTo>
                    <a:lnTo>
                      <a:pt x="342246" y="1140090"/>
                    </a:lnTo>
                    <a:lnTo>
                      <a:pt x="331394" y="1134269"/>
                    </a:lnTo>
                    <a:lnTo>
                      <a:pt x="320541" y="1127919"/>
                    </a:lnTo>
                    <a:lnTo>
                      <a:pt x="309954" y="1121834"/>
                    </a:lnTo>
                    <a:lnTo>
                      <a:pt x="299366" y="1115219"/>
                    </a:lnTo>
                    <a:lnTo>
                      <a:pt x="288778" y="1108869"/>
                    </a:lnTo>
                    <a:lnTo>
                      <a:pt x="278720" y="1101990"/>
                    </a:lnTo>
                    <a:lnTo>
                      <a:pt x="268662" y="1094846"/>
                    </a:lnTo>
                    <a:lnTo>
                      <a:pt x="468239" y="830527"/>
                    </a:lnTo>
                    <a:lnTo>
                      <a:pt x="478032" y="837142"/>
                    </a:lnTo>
                    <a:lnTo>
                      <a:pt x="488091" y="843227"/>
                    </a:lnTo>
                    <a:lnTo>
                      <a:pt x="498414" y="849313"/>
                    </a:lnTo>
                    <a:lnTo>
                      <a:pt x="508472" y="854340"/>
                    </a:lnTo>
                    <a:lnTo>
                      <a:pt x="519324" y="859367"/>
                    </a:lnTo>
                    <a:lnTo>
                      <a:pt x="530176" y="864129"/>
                    </a:lnTo>
                    <a:lnTo>
                      <a:pt x="541558" y="868363"/>
                    </a:lnTo>
                    <a:lnTo>
                      <a:pt x="552675" y="872331"/>
                    </a:lnTo>
                    <a:lnTo>
                      <a:pt x="564057" y="875771"/>
                    </a:lnTo>
                    <a:lnTo>
                      <a:pt x="575968" y="878681"/>
                    </a:lnTo>
                    <a:lnTo>
                      <a:pt x="587614" y="881327"/>
                    </a:lnTo>
                    <a:lnTo>
                      <a:pt x="599790" y="883709"/>
                    </a:lnTo>
                    <a:lnTo>
                      <a:pt x="611966" y="885296"/>
                    </a:lnTo>
                    <a:lnTo>
                      <a:pt x="624406" y="886354"/>
                    </a:lnTo>
                    <a:lnTo>
                      <a:pt x="636847" y="887148"/>
                    </a:lnTo>
                    <a:lnTo>
                      <a:pt x="649552" y="887413"/>
                    </a:lnTo>
                    <a:lnTo>
                      <a:pt x="662522" y="887148"/>
                    </a:lnTo>
                    <a:lnTo>
                      <a:pt x="675492" y="886354"/>
                    </a:lnTo>
                    <a:lnTo>
                      <a:pt x="688197" y="884767"/>
                    </a:lnTo>
                    <a:lnTo>
                      <a:pt x="700902" y="883179"/>
                    </a:lnTo>
                    <a:lnTo>
                      <a:pt x="713343" y="880798"/>
                    </a:lnTo>
                    <a:lnTo>
                      <a:pt x="725519" y="878152"/>
                    </a:lnTo>
                    <a:lnTo>
                      <a:pt x="737430" y="874977"/>
                    </a:lnTo>
                    <a:lnTo>
                      <a:pt x="749605" y="871273"/>
                    </a:lnTo>
                    <a:lnTo>
                      <a:pt x="761252" y="866775"/>
                    </a:lnTo>
                    <a:lnTo>
                      <a:pt x="772634" y="862542"/>
                    </a:lnTo>
                    <a:lnTo>
                      <a:pt x="783751" y="857515"/>
                    </a:lnTo>
                    <a:lnTo>
                      <a:pt x="794868" y="851959"/>
                    </a:lnTo>
                    <a:lnTo>
                      <a:pt x="805455" y="846138"/>
                    </a:lnTo>
                    <a:lnTo>
                      <a:pt x="816043" y="839788"/>
                    </a:lnTo>
                    <a:lnTo>
                      <a:pt x="826366" y="833438"/>
                    </a:lnTo>
                    <a:lnTo>
                      <a:pt x="836160" y="826558"/>
                    </a:lnTo>
                    <a:close/>
                    <a:moveTo>
                      <a:pt x="649552" y="454025"/>
                    </a:moveTo>
                    <a:lnTo>
                      <a:pt x="656167" y="454290"/>
                    </a:lnTo>
                    <a:lnTo>
                      <a:pt x="662781" y="454555"/>
                    </a:lnTo>
                    <a:lnTo>
                      <a:pt x="669396" y="455349"/>
                    </a:lnTo>
                    <a:lnTo>
                      <a:pt x="675746" y="456674"/>
                    </a:lnTo>
                    <a:lnTo>
                      <a:pt x="682360" y="457998"/>
                    </a:lnTo>
                    <a:lnTo>
                      <a:pt x="688446" y="459852"/>
                    </a:lnTo>
                    <a:lnTo>
                      <a:pt x="694796" y="461706"/>
                    </a:lnTo>
                    <a:lnTo>
                      <a:pt x="700617" y="464090"/>
                    </a:lnTo>
                    <a:lnTo>
                      <a:pt x="706438" y="466738"/>
                    </a:lnTo>
                    <a:lnTo>
                      <a:pt x="711994" y="469387"/>
                    </a:lnTo>
                    <a:lnTo>
                      <a:pt x="717550" y="472565"/>
                    </a:lnTo>
                    <a:lnTo>
                      <a:pt x="722842" y="476008"/>
                    </a:lnTo>
                    <a:lnTo>
                      <a:pt x="728133" y="479716"/>
                    </a:lnTo>
                    <a:lnTo>
                      <a:pt x="733160" y="483424"/>
                    </a:lnTo>
                    <a:lnTo>
                      <a:pt x="737923" y="487397"/>
                    </a:lnTo>
                    <a:lnTo>
                      <a:pt x="742421" y="491900"/>
                    </a:lnTo>
                    <a:lnTo>
                      <a:pt x="746919" y="496137"/>
                    </a:lnTo>
                    <a:lnTo>
                      <a:pt x="750888" y="500905"/>
                    </a:lnTo>
                    <a:lnTo>
                      <a:pt x="754856" y="505672"/>
                    </a:lnTo>
                    <a:lnTo>
                      <a:pt x="758296" y="510704"/>
                    </a:lnTo>
                    <a:lnTo>
                      <a:pt x="761735" y="516001"/>
                    </a:lnTo>
                    <a:lnTo>
                      <a:pt x="765175" y="521299"/>
                    </a:lnTo>
                    <a:lnTo>
                      <a:pt x="767821" y="526860"/>
                    </a:lnTo>
                    <a:lnTo>
                      <a:pt x="770731" y="532687"/>
                    </a:lnTo>
                    <a:lnTo>
                      <a:pt x="772848" y="538249"/>
                    </a:lnTo>
                    <a:lnTo>
                      <a:pt x="774965" y="544606"/>
                    </a:lnTo>
                    <a:lnTo>
                      <a:pt x="776817" y="550433"/>
                    </a:lnTo>
                    <a:lnTo>
                      <a:pt x="778140" y="556789"/>
                    </a:lnTo>
                    <a:lnTo>
                      <a:pt x="779462" y="563146"/>
                    </a:lnTo>
                    <a:lnTo>
                      <a:pt x="780256" y="569767"/>
                    </a:lnTo>
                    <a:lnTo>
                      <a:pt x="780521" y="576124"/>
                    </a:lnTo>
                    <a:lnTo>
                      <a:pt x="781050" y="582745"/>
                    </a:lnTo>
                    <a:lnTo>
                      <a:pt x="780521" y="589366"/>
                    </a:lnTo>
                    <a:lnTo>
                      <a:pt x="780256" y="595723"/>
                    </a:lnTo>
                    <a:lnTo>
                      <a:pt x="779462" y="602344"/>
                    </a:lnTo>
                    <a:lnTo>
                      <a:pt x="778140" y="608436"/>
                    </a:lnTo>
                    <a:lnTo>
                      <a:pt x="776817" y="614793"/>
                    </a:lnTo>
                    <a:lnTo>
                      <a:pt x="774965" y="620884"/>
                    </a:lnTo>
                    <a:lnTo>
                      <a:pt x="772848" y="626976"/>
                    </a:lnTo>
                    <a:lnTo>
                      <a:pt x="770731" y="632803"/>
                    </a:lnTo>
                    <a:lnTo>
                      <a:pt x="767821" y="638630"/>
                    </a:lnTo>
                    <a:lnTo>
                      <a:pt x="765175" y="643927"/>
                    </a:lnTo>
                    <a:lnTo>
                      <a:pt x="761735" y="649489"/>
                    </a:lnTo>
                    <a:lnTo>
                      <a:pt x="758296" y="654786"/>
                    </a:lnTo>
                    <a:lnTo>
                      <a:pt x="754856" y="659818"/>
                    </a:lnTo>
                    <a:lnTo>
                      <a:pt x="750888" y="664850"/>
                    </a:lnTo>
                    <a:lnTo>
                      <a:pt x="746919" y="669353"/>
                    </a:lnTo>
                    <a:lnTo>
                      <a:pt x="742421" y="673855"/>
                    </a:lnTo>
                    <a:lnTo>
                      <a:pt x="737923" y="678093"/>
                    </a:lnTo>
                    <a:lnTo>
                      <a:pt x="733160" y="682066"/>
                    </a:lnTo>
                    <a:lnTo>
                      <a:pt x="728133" y="685774"/>
                    </a:lnTo>
                    <a:lnTo>
                      <a:pt x="722842" y="689482"/>
                    </a:lnTo>
                    <a:lnTo>
                      <a:pt x="717550" y="692660"/>
                    </a:lnTo>
                    <a:lnTo>
                      <a:pt x="711994" y="695838"/>
                    </a:lnTo>
                    <a:lnTo>
                      <a:pt x="706438" y="698487"/>
                    </a:lnTo>
                    <a:lnTo>
                      <a:pt x="700617" y="701400"/>
                    </a:lnTo>
                    <a:lnTo>
                      <a:pt x="694796" y="703519"/>
                    </a:lnTo>
                    <a:lnTo>
                      <a:pt x="688446" y="705638"/>
                    </a:lnTo>
                    <a:lnTo>
                      <a:pt x="682360" y="707227"/>
                    </a:lnTo>
                    <a:lnTo>
                      <a:pt x="675746" y="708816"/>
                    </a:lnTo>
                    <a:lnTo>
                      <a:pt x="669396" y="710141"/>
                    </a:lnTo>
                    <a:lnTo>
                      <a:pt x="662781" y="710670"/>
                    </a:lnTo>
                    <a:lnTo>
                      <a:pt x="656167" y="711200"/>
                    </a:lnTo>
                    <a:lnTo>
                      <a:pt x="649552" y="711200"/>
                    </a:lnTo>
                    <a:lnTo>
                      <a:pt x="642673" y="711200"/>
                    </a:lnTo>
                    <a:lnTo>
                      <a:pt x="635794" y="710670"/>
                    </a:lnTo>
                    <a:lnTo>
                      <a:pt x="629179" y="710141"/>
                    </a:lnTo>
                    <a:lnTo>
                      <a:pt x="622829" y="708816"/>
                    </a:lnTo>
                    <a:lnTo>
                      <a:pt x="616479" y="707227"/>
                    </a:lnTo>
                    <a:lnTo>
                      <a:pt x="610394" y="705638"/>
                    </a:lnTo>
                    <a:lnTo>
                      <a:pt x="604044" y="703519"/>
                    </a:lnTo>
                    <a:lnTo>
                      <a:pt x="598223" y="701400"/>
                    </a:lnTo>
                    <a:lnTo>
                      <a:pt x="592402" y="698487"/>
                    </a:lnTo>
                    <a:lnTo>
                      <a:pt x="586581" y="695838"/>
                    </a:lnTo>
                    <a:lnTo>
                      <a:pt x="581290" y="692660"/>
                    </a:lnTo>
                    <a:lnTo>
                      <a:pt x="575733" y="689482"/>
                    </a:lnTo>
                    <a:lnTo>
                      <a:pt x="570706" y="685774"/>
                    </a:lnTo>
                    <a:lnTo>
                      <a:pt x="565679" y="682066"/>
                    </a:lnTo>
                    <a:lnTo>
                      <a:pt x="560652" y="678093"/>
                    </a:lnTo>
                    <a:lnTo>
                      <a:pt x="556419" y="673855"/>
                    </a:lnTo>
                    <a:lnTo>
                      <a:pt x="551921" y="669353"/>
                    </a:lnTo>
                    <a:lnTo>
                      <a:pt x="547688" y="664850"/>
                    </a:lnTo>
                    <a:lnTo>
                      <a:pt x="543983" y="659818"/>
                    </a:lnTo>
                    <a:lnTo>
                      <a:pt x="540279" y="654786"/>
                    </a:lnTo>
                    <a:lnTo>
                      <a:pt x="536840" y="649489"/>
                    </a:lnTo>
                    <a:lnTo>
                      <a:pt x="533665" y="643927"/>
                    </a:lnTo>
                    <a:lnTo>
                      <a:pt x="530754" y="638630"/>
                    </a:lnTo>
                    <a:lnTo>
                      <a:pt x="528108" y="632803"/>
                    </a:lnTo>
                    <a:lnTo>
                      <a:pt x="525727" y="626976"/>
                    </a:lnTo>
                    <a:lnTo>
                      <a:pt x="523875" y="620884"/>
                    </a:lnTo>
                    <a:lnTo>
                      <a:pt x="522023" y="614793"/>
                    </a:lnTo>
                    <a:lnTo>
                      <a:pt x="520435" y="608436"/>
                    </a:lnTo>
                    <a:lnTo>
                      <a:pt x="519112" y="602344"/>
                    </a:lnTo>
                    <a:lnTo>
                      <a:pt x="518583" y="595723"/>
                    </a:lnTo>
                    <a:lnTo>
                      <a:pt x="518054" y="589366"/>
                    </a:lnTo>
                    <a:lnTo>
                      <a:pt x="517525" y="582745"/>
                    </a:lnTo>
                    <a:lnTo>
                      <a:pt x="518054" y="576124"/>
                    </a:lnTo>
                    <a:lnTo>
                      <a:pt x="518583" y="569767"/>
                    </a:lnTo>
                    <a:lnTo>
                      <a:pt x="519112" y="563146"/>
                    </a:lnTo>
                    <a:lnTo>
                      <a:pt x="520435" y="556789"/>
                    </a:lnTo>
                    <a:lnTo>
                      <a:pt x="522023" y="550433"/>
                    </a:lnTo>
                    <a:lnTo>
                      <a:pt x="523875" y="544606"/>
                    </a:lnTo>
                    <a:lnTo>
                      <a:pt x="525727" y="538249"/>
                    </a:lnTo>
                    <a:lnTo>
                      <a:pt x="528108" y="532687"/>
                    </a:lnTo>
                    <a:lnTo>
                      <a:pt x="530754" y="526860"/>
                    </a:lnTo>
                    <a:lnTo>
                      <a:pt x="533665" y="521299"/>
                    </a:lnTo>
                    <a:lnTo>
                      <a:pt x="536840" y="516001"/>
                    </a:lnTo>
                    <a:lnTo>
                      <a:pt x="540279" y="510704"/>
                    </a:lnTo>
                    <a:lnTo>
                      <a:pt x="543983" y="505672"/>
                    </a:lnTo>
                    <a:lnTo>
                      <a:pt x="547688" y="500905"/>
                    </a:lnTo>
                    <a:lnTo>
                      <a:pt x="551921" y="496137"/>
                    </a:lnTo>
                    <a:lnTo>
                      <a:pt x="556419" y="491900"/>
                    </a:lnTo>
                    <a:lnTo>
                      <a:pt x="560652" y="487397"/>
                    </a:lnTo>
                    <a:lnTo>
                      <a:pt x="565679" y="483424"/>
                    </a:lnTo>
                    <a:lnTo>
                      <a:pt x="570706" y="479716"/>
                    </a:lnTo>
                    <a:lnTo>
                      <a:pt x="575733" y="476008"/>
                    </a:lnTo>
                    <a:lnTo>
                      <a:pt x="581290" y="472565"/>
                    </a:lnTo>
                    <a:lnTo>
                      <a:pt x="586581" y="469387"/>
                    </a:lnTo>
                    <a:lnTo>
                      <a:pt x="592402" y="466738"/>
                    </a:lnTo>
                    <a:lnTo>
                      <a:pt x="598223" y="464090"/>
                    </a:lnTo>
                    <a:lnTo>
                      <a:pt x="604044" y="461706"/>
                    </a:lnTo>
                    <a:lnTo>
                      <a:pt x="610394" y="459852"/>
                    </a:lnTo>
                    <a:lnTo>
                      <a:pt x="616479" y="457998"/>
                    </a:lnTo>
                    <a:lnTo>
                      <a:pt x="622829" y="456674"/>
                    </a:lnTo>
                    <a:lnTo>
                      <a:pt x="629179" y="455349"/>
                    </a:lnTo>
                    <a:lnTo>
                      <a:pt x="635794" y="454555"/>
                    </a:lnTo>
                    <a:lnTo>
                      <a:pt x="642673" y="454290"/>
                    </a:lnTo>
                    <a:lnTo>
                      <a:pt x="649552" y="454025"/>
                    </a:lnTo>
                    <a:close/>
                    <a:moveTo>
                      <a:pt x="390155" y="529"/>
                    </a:moveTo>
                    <a:lnTo>
                      <a:pt x="524353" y="301890"/>
                    </a:lnTo>
                    <a:lnTo>
                      <a:pt x="514030" y="306388"/>
                    </a:lnTo>
                    <a:lnTo>
                      <a:pt x="503972" y="311415"/>
                    </a:lnTo>
                    <a:lnTo>
                      <a:pt x="494178" y="316706"/>
                    </a:lnTo>
                    <a:lnTo>
                      <a:pt x="484650" y="322263"/>
                    </a:lnTo>
                    <a:lnTo>
                      <a:pt x="475121" y="328083"/>
                    </a:lnTo>
                    <a:lnTo>
                      <a:pt x="466121" y="334698"/>
                    </a:lnTo>
                    <a:lnTo>
                      <a:pt x="457122" y="341048"/>
                    </a:lnTo>
                    <a:lnTo>
                      <a:pt x="448387" y="347927"/>
                    </a:lnTo>
                    <a:lnTo>
                      <a:pt x="439917" y="355071"/>
                    </a:lnTo>
                    <a:lnTo>
                      <a:pt x="431976" y="362479"/>
                    </a:lnTo>
                    <a:lnTo>
                      <a:pt x="423771" y="370417"/>
                    </a:lnTo>
                    <a:lnTo>
                      <a:pt x="416359" y="378090"/>
                    </a:lnTo>
                    <a:lnTo>
                      <a:pt x="408948" y="386556"/>
                    </a:lnTo>
                    <a:lnTo>
                      <a:pt x="402066" y="394758"/>
                    </a:lnTo>
                    <a:lnTo>
                      <a:pt x="395449" y="403490"/>
                    </a:lnTo>
                    <a:lnTo>
                      <a:pt x="389096" y="412486"/>
                    </a:lnTo>
                    <a:lnTo>
                      <a:pt x="383008" y="421746"/>
                    </a:lnTo>
                    <a:lnTo>
                      <a:pt x="377450" y="431006"/>
                    </a:lnTo>
                    <a:lnTo>
                      <a:pt x="372156" y="440796"/>
                    </a:lnTo>
                    <a:lnTo>
                      <a:pt x="366862" y="450586"/>
                    </a:lnTo>
                    <a:lnTo>
                      <a:pt x="362098" y="460640"/>
                    </a:lnTo>
                    <a:lnTo>
                      <a:pt x="357863" y="470694"/>
                    </a:lnTo>
                    <a:lnTo>
                      <a:pt x="354157" y="481277"/>
                    </a:lnTo>
                    <a:lnTo>
                      <a:pt x="350451" y="491861"/>
                    </a:lnTo>
                    <a:lnTo>
                      <a:pt x="347275" y="502708"/>
                    </a:lnTo>
                    <a:lnTo>
                      <a:pt x="344363" y="513556"/>
                    </a:lnTo>
                    <a:lnTo>
                      <a:pt x="341981" y="524404"/>
                    </a:lnTo>
                    <a:lnTo>
                      <a:pt x="340128" y="535517"/>
                    </a:lnTo>
                    <a:lnTo>
                      <a:pt x="338540" y="547158"/>
                    </a:lnTo>
                    <a:lnTo>
                      <a:pt x="337482" y="558536"/>
                    </a:lnTo>
                    <a:lnTo>
                      <a:pt x="336687" y="570177"/>
                    </a:lnTo>
                    <a:lnTo>
                      <a:pt x="336687" y="581819"/>
                    </a:lnTo>
                    <a:lnTo>
                      <a:pt x="336952" y="592931"/>
                    </a:lnTo>
                    <a:lnTo>
                      <a:pt x="337482" y="603779"/>
                    </a:lnTo>
                    <a:lnTo>
                      <a:pt x="338805" y="614627"/>
                    </a:lnTo>
                    <a:lnTo>
                      <a:pt x="340128" y="625211"/>
                    </a:lnTo>
                    <a:lnTo>
                      <a:pt x="6353" y="665692"/>
                    </a:lnTo>
                    <a:lnTo>
                      <a:pt x="3706" y="644790"/>
                    </a:lnTo>
                    <a:lnTo>
                      <a:pt x="1853" y="624152"/>
                    </a:lnTo>
                    <a:lnTo>
                      <a:pt x="1059" y="613569"/>
                    </a:lnTo>
                    <a:lnTo>
                      <a:pt x="530" y="602986"/>
                    </a:lnTo>
                    <a:lnTo>
                      <a:pt x="265" y="592402"/>
                    </a:lnTo>
                    <a:lnTo>
                      <a:pt x="0" y="581819"/>
                    </a:lnTo>
                    <a:lnTo>
                      <a:pt x="265" y="569648"/>
                    </a:lnTo>
                    <a:lnTo>
                      <a:pt x="530" y="557742"/>
                    </a:lnTo>
                    <a:lnTo>
                      <a:pt x="1324" y="545571"/>
                    </a:lnTo>
                    <a:lnTo>
                      <a:pt x="1853" y="533400"/>
                    </a:lnTo>
                    <a:lnTo>
                      <a:pt x="2912" y="521758"/>
                    </a:lnTo>
                    <a:lnTo>
                      <a:pt x="4235" y="509588"/>
                    </a:lnTo>
                    <a:lnTo>
                      <a:pt x="5559" y="497681"/>
                    </a:lnTo>
                    <a:lnTo>
                      <a:pt x="7412" y="486304"/>
                    </a:lnTo>
                    <a:lnTo>
                      <a:pt x="9264" y="474398"/>
                    </a:lnTo>
                    <a:lnTo>
                      <a:pt x="11382" y="463021"/>
                    </a:lnTo>
                    <a:lnTo>
                      <a:pt x="13764" y="451379"/>
                    </a:lnTo>
                    <a:lnTo>
                      <a:pt x="16411" y="440002"/>
                    </a:lnTo>
                    <a:lnTo>
                      <a:pt x="19323" y="428625"/>
                    </a:lnTo>
                    <a:lnTo>
                      <a:pt x="21970" y="417513"/>
                    </a:lnTo>
                    <a:lnTo>
                      <a:pt x="25411" y="405871"/>
                    </a:lnTo>
                    <a:lnTo>
                      <a:pt x="28587" y="395023"/>
                    </a:lnTo>
                    <a:lnTo>
                      <a:pt x="32293" y="383911"/>
                    </a:lnTo>
                    <a:lnTo>
                      <a:pt x="35998" y="373063"/>
                    </a:lnTo>
                    <a:lnTo>
                      <a:pt x="39969" y="362215"/>
                    </a:lnTo>
                    <a:lnTo>
                      <a:pt x="44468" y="351367"/>
                    </a:lnTo>
                    <a:lnTo>
                      <a:pt x="48703" y="340783"/>
                    </a:lnTo>
                    <a:lnTo>
                      <a:pt x="53203" y="330200"/>
                    </a:lnTo>
                    <a:lnTo>
                      <a:pt x="57968" y="319881"/>
                    </a:lnTo>
                    <a:lnTo>
                      <a:pt x="62997" y="309563"/>
                    </a:lnTo>
                    <a:lnTo>
                      <a:pt x="68026" y="298979"/>
                    </a:lnTo>
                    <a:lnTo>
                      <a:pt x="73320" y="289190"/>
                    </a:lnTo>
                    <a:lnTo>
                      <a:pt x="78878" y="278871"/>
                    </a:lnTo>
                    <a:lnTo>
                      <a:pt x="84437" y="268817"/>
                    </a:lnTo>
                    <a:lnTo>
                      <a:pt x="90260" y="259292"/>
                    </a:lnTo>
                    <a:lnTo>
                      <a:pt x="96613" y="249238"/>
                    </a:lnTo>
                    <a:lnTo>
                      <a:pt x="102700" y="239713"/>
                    </a:lnTo>
                    <a:lnTo>
                      <a:pt x="109053" y="230452"/>
                    </a:lnTo>
                    <a:lnTo>
                      <a:pt x="115406" y="220927"/>
                    </a:lnTo>
                    <a:lnTo>
                      <a:pt x="122288" y="211931"/>
                    </a:lnTo>
                    <a:lnTo>
                      <a:pt x="129170" y="202406"/>
                    </a:lnTo>
                    <a:lnTo>
                      <a:pt x="136316" y="193411"/>
                    </a:lnTo>
                    <a:lnTo>
                      <a:pt x="143463" y="184944"/>
                    </a:lnTo>
                    <a:lnTo>
                      <a:pt x="150610" y="175948"/>
                    </a:lnTo>
                    <a:lnTo>
                      <a:pt x="158021" y="167481"/>
                    </a:lnTo>
                    <a:lnTo>
                      <a:pt x="165697" y="158750"/>
                    </a:lnTo>
                    <a:lnTo>
                      <a:pt x="173373" y="150548"/>
                    </a:lnTo>
                    <a:lnTo>
                      <a:pt x="181578" y="142346"/>
                    </a:lnTo>
                    <a:lnTo>
                      <a:pt x="189519" y="134408"/>
                    </a:lnTo>
                    <a:lnTo>
                      <a:pt x="197989" y="126206"/>
                    </a:lnTo>
                    <a:lnTo>
                      <a:pt x="206459" y="118533"/>
                    </a:lnTo>
                    <a:lnTo>
                      <a:pt x="214665" y="111125"/>
                    </a:lnTo>
                    <a:lnTo>
                      <a:pt x="223400" y="103717"/>
                    </a:lnTo>
                    <a:lnTo>
                      <a:pt x="232134" y="96044"/>
                    </a:lnTo>
                    <a:lnTo>
                      <a:pt x="241134" y="88900"/>
                    </a:lnTo>
                    <a:lnTo>
                      <a:pt x="250133" y="81756"/>
                    </a:lnTo>
                    <a:lnTo>
                      <a:pt x="259398" y="75142"/>
                    </a:lnTo>
                    <a:lnTo>
                      <a:pt x="268662" y="68263"/>
                    </a:lnTo>
                    <a:lnTo>
                      <a:pt x="278455" y="61648"/>
                    </a:lnTo>
                    <a:lnTo>
                      <a:pt x="287720" y="55298"/>
                    </a:lnTo>
                    <a:lnTo>
                      <a:pt x="297513" y="48948"/>
                    </a:lnTo>
                    <a:lnTo>
                      <a:pt x="307307" y="43127"/>
                    </a:lnTo>
                    <a:lnTo>
                      <a:pt x="317100" y="37306"/>
                    </a:lnTo>
                    <a:lnTo>
                      <a:pt x="327423" y="31221"/>
                    </a:lnTo>
                    <a:lnTo>
                      <a:pt x="337217" y="25665"/>
                    </a:lnTo>
                    <a:lnTo>
                      <a:pt x="347804" y="20373"/>
                    </a:lnTo>
                    <a:lnTo>
                      <a:pt x="358127" y="15081"/>
                    </a:lnTo>
                    <a:lnTo>
                      <a:pt x="368715" y="10319"/>
                    </a:lnTo>
                    <a:lnTo>
                      <a:pt x="379303" y="5292"/>
                    </a:lnTo>
                    <a:lnTo>
                      <a:pt x="390155" y="529"/>
                    </a:lnTo>
                    <a:close/>
                    <a:moveTo>
                      <a:pt x="907361" y="0"/>
                    </a:moveTo>
                    <a:lnTo>
                      <a:pt x="917949" y="4763"/>
                    </a:lnTo>
                    <a:lnTo>
                      <a:pt x="928801" y="9261"/>
                    </a:lnTo>
                    <a:lnTo>
                      <a:pt x="939124" y="14288"/>
                    </a:lnTo>
                    <a:lnTo>
                      <a:pt x="949447" y="19579"/>
                    </a:lnTo>
                    <a:lnTo>
                      <a:pt x="959770" y="25136"/>
                    </a:lnTo>
                    <a:lnTo>
                      <a:pt x="969829" y="30427"/>
                    </a:lnTo>
                    <a:lnTo>
                      <a:pt x="980152" y="36248"/>
                    </a:lnTo>
                    <a:lnTo>
                      <a:pt x="990210" y="42069"/>
                    </a:lnTo>
                    <a:lnTo>
                      <a:pt x="1000003" y="48154"/>
                    </a:lnTo>
                    <a:lnTo>
                      <a:pt x="1009797" y="54504"/>
                    </a:lnTo>
                    <a:lnTo>
                      <a:pt x="1019326" y="60854"/>
                    </a:lnTo>
                    <a:lnTo>
                      <a:pt x="1028855" y="67204"/>
                    </a:lnTo>
                    <a:lnTo>
                      <a:pt x="1038119" y="74083"/>
                    </a:lnTo>
                    <a:lnTo>
                      <a:pt x="1047648" y="80963"/>
                    </a:lnTo>
                    <a:lnTo>
                      <a:pt x="1056647" y="88106"/>
                    </a:lnTo>
                    <a:lnTo>
                      <a:pt x="1065647" y="95250"/>
                    </a:lnTo>
                    <a:lnTo>
                      <a:pt x="1074117" y="102658"/>
                    </a:lnTo>
                    <a:lnTo>
                      <a:pt x="1082852" y="110067"/>
                    </a:lnTo>
                    <a:lnTo>
                      <a:pt x="1091586" y="117740"/>
                    </a:lnTo>
                    <a:lnTo>
                      <a:pt x="1100057" y="125677"/>
                    </a:lnTo>
                    <a:lnTo>
                      <a:pt x="1108262" y="133350"/>
                    </a:lnTo>
                    <a:lnTo>
                      <a:pt x="1116468" y="141552"/>
                    </a:lnTo>
                    <a:lnTo>
                      <a:pt x="1124408" y="149754"/>
                    </a:lnTo>
                    <a:lnTo>
                      <a:pt x="1132349" y="158221"/>
                    </a:lnTo>
                    <a:lnTo>
                      <a:pt x="1140025" y="166423"/>
                    </a:lnTo>
                    <a:lnTo>
                      <a:pt x="1147436" y="175154"/>
                    </a:lnTo>
                    <a:lnTo>
                      <a:pt x="1154848" y="183886"/>
                    </a:lnTo>
                    <a:lnTo>
                      <a:pt x="1161994" y="192881"/>
                    </a:lnTo>
                    <a:lnTo>
                      <a:pt x="1169141" y="201877"/>
                    </a:lnTo>
                    <a:lnTo>
                      <a:pt x="1176023" y="210873"/>
                    </a:lnTo>
                    <a:lnTo>
                      <a:pt x="1182905" y="220133"/>
                    </a:lnTo>
                    <a:lnTo>
                      <a:pt x="1189258" y="229394"/>
                    </a:lnTo>
                    <a:lnTo>
                      <a:pt x="1195610" y="239183"/>
                    </a:lnTo>
                    <a:lnTo>
                      <a:pt x="1201963" y="248708"/>
                    </a:lnTo>
                    <a:lnTo>
                      <a:pt x="1208051" y="258233"/>
                    </a:lnTo>
                    <a:lnTo>
                      <a:pt x="1213874" y="268288"/>
                    </a:lnTo>
                    <a:lnTo>
                      <a:pt x="1219432" y="278077"/>
                    </a:lnTo>
                    <a:lnTo>
                      <a:pt x="1224991" y="288396"/>
                    </a:lnTo>
                    <a:lnTo>
                      <a:pt x="1230285" y="298450"/>
                    </a:lnTo>
                    <a:lnTo>
                      <a:pt x="1235578" y="309033"/>
                    </a:lnTo>
                    <a:lnTo>
                      <a:pt x="1240608" y="319088"/>
                    </a:lnTo>
                    <a:lnTo>
                      <a:pt x="1245107" y="329671"/>
                    </a:lnTo>
                    <a:lnTo>
                      <a:pt x="1249872" y="340254"/>
                    </a:lnTo>
                    <a:lnTo>
                      <a:pt x="1254107" y="350838"/>
                    </a:lnTo>
                    <a:lnTo>
                      <a:pt x="1258607" y="361686"/>
                    </a:lnTo>
                    <a:lnTo>
                      <a:pt x="1262577" y="372533"/>
                    </a:lnTo>
                    <a:lnTo>
                      <a:pt x="1266283" y="383646"/>
                    </a:lnTo>
                    <a:lnTo>
                      <a:pt x="1269988" y="394494"/>
                    </a:lnTo>
                    <a:lnTo>
                      <a:pt x="1273429" y="405606"/>
                    </a:lnTo>
                    <a:lnTo>
                      <a:pt x="1276606" y="416719"/>
                    </a:lnTo>
                    <a:lnTo>
                      <a:pt x="1279517" y="428361"/>
                    </a:lnTo>
                    <a:lnTo>
                      <a:pt x="1282429" y="439473"/>
                    </a:lnTo>
                    <a:lnTo>
                      <a:pt x="1284811" y="450850"/>
                    </a:lnTo>
                    <a:lnTo>
                      <a:pt x="1287193" y="462756"/>
                    </a:lnTo>
                    <a:lnTo>
                      <a:pt x="1289311" y="474133"/>
                    </a:lnTo>
                    <a:lnTo>
                      <a:pt x="1291428" y="486040"/>
                    </a:lnTo>
                    <a:lnTo>
                      <a:pt x="1293016" y="497681"/>
                    </a:lnTo>
                    <a:lnTo>
                      <a:pt x="1294605" y="509588"/>
                    </a:lnTo>
                    <a:lnTo>
                      <a:pt x="1295663" y="521229"/>
                    </a:lnTo>
                    <a:lnTo>
                      <a:pt x="1296722" y="533400"/>
                    </a:lnTo>
                    <a:lnTo>
                      <a:pt x="1297516" y="545306"/>
                    </a:lnTo>
                    <a:lnTo>
                      <a:pt x="1298310" y="557213"/>
                    </a:lnTo>
                    <a:lnTo>
                      <a:pt x="1298575" y="569648"/>
                    </a:lnTo>
                    <a:lnTo>
                      <a:pt x="1298575" y="581819"/>
                    </a:lnTo>
                    <a:lnTo>
                      <a:pt x="1298310" y="601398"/>
                    </a:lnTo>
                    <a:lnTo>
                      <a:pt x="1297252" y="620713"/>
                    </a:lnTo>
                    <a:lnTo>
                      <a:pt x="1295399" y="639498"/>
                    </a:lnTo>
                    <a:lnTo>
                      <a:pt x="1293281" y="658548"/>
                    </a:lnTo>
                    <a:lnTo>
                      <a:pt x="958976" y="621506"/>
                    </a:lnTo>
                    <a:lnTo>
                      <a:pt x="960300" y="611981"/>
                    </a:lnTo>
                    <a:lnTo>
                      <a:pt x="961358" y="601927"/>
                    </a:lnTo>
                    <a:lnTo>
                      <a:pt x="961888" y="592138"/>
                    </a:lnTo>
                    <a:lnTo>
                      <a:pt x="962152" y="581819"/>
                    </a:lnTo>
                    <a:lnTo>
                      <a:pt x="961888" y="570177"/>
                    </a:lnTo>
                    <a:lnTo>
                      <a:pt x="961358" y="558536"/>
                    </a:lnTo>
                    <a:lnTo>
                      <a:pt x="960035" y="547158"/>
                    </a:lnTo>
                    <a:lnTo>
                      <a:pt x="958712" y="536046"/>
                    </a:lnTo>
                    <a:lnTo>
                      <a:pt x="956594" y="524669"/>
                    </a:lnTo>
                    <a:lnTo>
                      <a:pt x="954476" y="513821"/>
                    </a:lnTo>
                    <a:lnTo>
                      <a:pt x="951565" y="502973"/>
                    </a:lnTo>
                    <a:lnTo>
                      <a:pt x="948653" y="492125"/>
                    </a:lnTo>
                    <a:lnTo>
                      <a:pt x="944948" y="481542"/>
                    </a:lnTo>
                    <a:lnTo>
                      <a:pt x="940977" y="471488"/>
                    </a:lnTo>
                    <a:lnTo>
                      <a:pt x="936742" y="461169"/>
                    </a:lnTo>
                    <a:lnTo>
                      <a:pt x="931978" y="451379"/>
                    </a:lnTo>
                    <a:lnTo>
                      <a:pt x="927213" y="441325"/>
                    </a:lnTo>
                    <a:lnTo>
                      <a:pt x="921919" y="431800"/>
                    </a:lnTo>
                    <a:lnTo>
                      <a:pt x="916361" y="422540"/>
                    </a:lnTo>
                    <a:lnTo>
                      <a:pt x="910008" y="413015"/>
                    </a:lnTo>
                    <a:lnTo>
                      <a:pt x="903920" y="404019"/>
                    </a:lnTo>
                    <a:lnTo>
                      <a:pt x="897038" y="395552"/>
                    </a:lnTo>
                    <a:lnTo>
                      <a:pt x="890156" y="387086"/>
                    </a:lnTo>
                    <a:lnTo>
                      <a:pt x="883010" y="378883"/>
                    </a:lnTo>
                    <a:lnTo>
                      <a:pt x="875334" y="370946"/>
                    </a:lnTo>
                    <a:lnTo>
                      <a:pt x="867658" y="363273"/>
                    </a:lnTo>
                    <a:lnTo>
                      <a:pt x="859452" y="355865"/>
                    </a:lnTo>
                    <a:lnTo>
                      <a:pt x="851247" y="348721"/>
                    </a:lnTo>
                    <a:lnTo>
                      <a:pt x="842512" y="341842"/>
                    </a:lnTo>
                    <a:lnTo>
                      <a:pt x="833777" y="335227"/>
                    </a:lnTo>
                    <a:lnTo>
                      <a:pt x="824778" y="329142"/>
                    </a:lnTo>
                    <a:lnTo>
                      <a:pt x="815249" y="323056"/>
                    </a:lnTo>
                    <a:lnTo>
                      <a:pt x="805720" y="317500"/>
                    </a:lnTo>
                    <a:lnTo>
                      <a:pt x="795926" y="312208"/>
                    </a:lnTo>
                    <a:lnTo>
                      <a:pt x="785868" y="307446"/>
                    </a:lnTo>
                    <a:lnTo>
                      <a:pt x="775810" y="302683"/>
                    </a:lnTo>
                    <a:lnTo>
                      <a:pt x="90736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6" name="KSO_Shape"/>
            <p:cNvSpPr>
              <a:spLocks/>
            </p:cNvSpPr>
            <p:nvPr/>
          </p:nvSpPr>
          <p:spPr bwMode="auto">
            <a:xfrm>
              <a:off x="3396030" y="1831826"/>
              <a:ext cx="479731" cy="471736"/>
            </a:xfrm>
            <a:custGeom>
              <a:avLst/>
              <a:gdLst>
                <a:gd name="T0" fmla="*/ 1840657 w 4293"/>
                <a:gd name="T1" fmla="*/ 1035711 h 4218"/>
                <a:gd name="T2" fmla="*/ 1891688 w 4293"/>
                <a:gd name="T3" fmla="*/ 969592 h 4218"/>
                <a:gd name="T4" fmla="*/ 1900119 w 4293"/>
                <a:gd name="T5" fmla="*/ 893267 h 4218"/>
                <a:gd name="T6" fmla="*/ 1886363 w 4293"/>
                <a:gd name="T7" fmla="*/ 838242 h 4218"/>
                <a:gd name="T8" fmla="*/ 1857075 w 4293"/>
                <a:gd name="T9" fmla="*/ 794311 h 4218"/>
                <a:gd name="T10" fmla="*/ 1814032 w 4293"/>
                <a:gd name="T11" fmla="*/ 763249 h 4218"/>
                <a:gd name="T12" fmla="*/ 1759895 w 4293"/>
                <a:gd name="T13" fmla="*/ 746386 h 4218"/>
                <a:gd name="T14" fmla="*/ 1644965 w 4293"/>
                <a:gd name="T15" fmla="*/ 734849 h 4218"/>
                <a:gd name="T16" fmla="*/ 1326356 w 4293"/>
                <a:gd name="T17" fmla="*/ 703342 h 4218"/>
                <a:gd name="T18" fmla="*/ 1318368 w 4293"/>
                <a:gd name="T19" fmla="*/ 626574 h 4218"/>
                <a:gd name="T20" fmla="*/ 1345881 w 4293"/>
                <a:gd name="T21" fmla="*/ 542261 h 4218"/>
                <a:gd name="T22" fmla="*/ 1429305 w 4293"/>
                <a:gd name="T23" fmla="*/ 433987 h 4218"/>
                <a:gd name="T24" fmla="*/ 1468354 w 4293"/>
                <a:gd name="T25" fmla="*/ 354112 h 4218"/>
                <a:gd name="T26" fmla="*/ 1489654 w 4293"/>
                <a:gd name="T27" fmla="*/ 267581 h 4218"/>
                <a:gd name="T28" fmla="*/ 1491429 w 4293"/>
                <a:gd name="T29" fmla="*/ 171287 h 4218"/>
                <a:gd name="T30" fmla="*/ 1472348 w 4293"/>
                <a:gd name="T31" fmla="*/ 96294 h 4218"/>
                <a:gd name="T32" fmla="*/ 1422648 w 4293"/>
                <a:gd name="T33" fmla="*/ 19969 h 4218"/>
                <a:gd name="T34" fmla="*/ 1390255 w 4293"/>
                <a:gd name="T35" fmla="*/ 887 h 4218"/>
                <a:gd name="T36" fmla="*/ 1350318 w 4293"/>
                <a:gd name="T37" fmla="*/ 3106 h 4218"/>
                <a:gd name="T38" fmla="*/ 1312600 w 4293"/>
                <a:gd name="T39" fmla="*/ 30175 h 4218"/>
                <a:gd name="T40" fmla="*/ 1249588 w 4293"/>
                <a:gd name="T41" fmla="*/ 130019 h 4218"/>
                <a:gd name="T42" fmla="*/ 1131551 w 4293"/>
                <a:gd name="T43" fmla="*/ 309293 h 4218"/>
                <a:gd name="T44" fmla="*/ 1049902 w 4293"/>
                <a:gd name="T45" fmla="*/ 440643 h 4218"/>
                <a:gd name="T46" fmla="*/ 922991 w 4293"/>
                <a:gd name="T47" fmla="*/ 556018 h 4218"/>
                <a:gd name="T48" fmla="*/ 753036 w 4293"/>
                <a:gd name="T49" fmla="*/ 679824 h 4218"/>
                <a:gd name="T50" fmla="*/ 608375 w 4293"/>
                <a:gd name="T51" fmla="*/ 799192 h 4218"/>
                <a:gd name="T52" fmla="*/ 531607 w 4293"/>
                <a:gd name="T53" fmla="*/ 838242 h 4218"/>
                <a:gd name="T54" fmla="*/ 410908 w 4293"/>
                <a:gd name="T55" fmla="*/ 868861 h 4218"/>
                <a:gd name="T56" fmla="*/ 219654 w 4293"/>
                <a:gd name="T57" fmla="*/ 893267 h 4218"/>
                <a:gd name="T58" fmla="*/ 71443 w 4293"/>
                <a:gd name="T59" fmla="*/ 898592 h 4218"/>
                <a:gd name="T60" fmla="*/ 46150 w 4293"/>
                <a:gd name="T61" fmla="*/ 917230 h 4218"/>
                <a:gd name="T62" fmla="*/ 24850 w 4293"/>
                <a:gd name="T63" fmla="*/ 970479 h 4218"/>
                <a:gd name="T64" fmla="*/ 1775 w 4293"/>
                <a:gd name="T65" fmla="*/ 1184367 h 4218"/>
                <a:gd name="T66" fmla="*/ 6212 w 4293"/>
                <a:gd name="T67" fmla="*/ 1471916 h 4218"/>
                <a:gd name="T68" fmla="*/ 30618 w 4293"/>
                <a:gd name="T69" fmla="*/ 1621016 h 4218"/>
                <a:gd name="T70" fmla="*/ 53249 w 4293"/>
                <a:gd name="T71" fmla="*/ 1663616 h 4218"/>
                <a:gd name="T72" fmla="*/ 75881 w 4293"/>
                <a:gd name="T73" fmla="*/ 1673378 h 4218"/>
                <a:gd name="T74" fmla="*/ 354109 w 4293"/>
                <a:gd name="T75" fmla="*/ 1683584 h 4218"/>
                <a:gd name="T76" fmla="*/ 513857 w 4293"/>
                <a:gd name="T77" fmla="*/ 1709766 h 4218"/>
                <a:gd name="T78" fmla="*/ 715318 w 4293"/>
                <a:gd name="T79" fmla="*/ 1778547 h 4218"/>
                <a:gd name="T80" fmla="*/ 956272 w 4293"/>
                <a:gd name="T81" fmla="*/ 1831353 h 4218"/>
                <a:gd name="T82" fmla="*/ 1241157 w 4293"/>
                <a:gd name="T83" fmla="*/ 1866853 h 4218"/>
                <a:gd name="T84" fmla="*/ 1461254 w 4293"/>
                <a:gd name="T85" fmla="*/ 1866409 h 4218"/>
                <a:gd name="T86" fmla="*/ 1561985 w 4293"/>
                <a:gd name="T87" fmla="*/ 1845997 h 4218"/>
                <a:gd name="T88" fmla="*/ 1617453 w 4293"/>
                <a:gd name="T89" fmla="*/ 1815378 h 4218"/>
                <a:gd name="T90" fmla="*/ 1654727 w 4293"/>
                <a:gd name="T91" fmla="*/ 1759909 h 4218"/>
                <a:gd name="T92" fmla="*/ 1668927 w 4293"/>
                <a:gd name="T93" fmla="*/ 1700891 h 4218"/>
                <a:gd name="T94" fmla="*/ 1660052 w 4293"/>
                <a:gd name="T95" fmla="*/ 1650747 h 4218"/>
                <a:gd name="T96" fmla="*/ 1664046 w 4293"/>
                <a:gd name="T97" fmla="*/ 1623234 h 4218"/>
                <a:gd name="T98" fmla="*/ 1754126 w 4293"/>
                <a:gd name="T99" fmla="*/ 1587291 h 4218"/>
                <a:gd name="T100" fmla="*/ 1788295 w 4293"/>
                <a:gd name="T101" fmla="*/ 1548241 h 4218"/>
                <a:gd name="T102" fmla="*/ 1806488 w 4293"/>
                <a:gd name="T103" fmla="*/ 1500760 h 4218"/>
                <a:gd name="T104" fmla="*/ 1810926 w 4293"/>
                <a:gd name="T105" fmla="*/ 1440854 h 4218"/>
                <a:gd name="T106" fmla="*/ 1791401 w 4293"/>
                <a:gd name="T107" fmla="*/ 1379172 h 4218"/>
                <a:gd name="T108" fmla="*/ 1753239 w 4293"/>
                <a:gd name="T109" fmla="*/ 1348997 h 4218"/>
                <a:gd name="T110" fmla="*/ 1836663 w 4293"/>
                <a:gd name="T111" fmla="*/ 1327698 h 4218"/>
                <a:gd name="T112" fmla="*/ 1870832 w 4293"/>
                <a:gd name="T113" fmla="*/ 1297966 h 4218"/>
                <a:gd name="T114" fmla="*/ 1894350 w 4293"/>
                <a:gd name="T115" fmla="*/ 1253148 h 4218"/>
                <a:gd name="T116" fmla="*/ 1904556 w 4293"/>
                <a:gd name="T117" fmla="*/ 1202117 h 4218"/>
                <a:gd name="T118" fmla="*/ 1900119 w 4293"/>
                <a:gd name="T119" fmla="*/ 1147979 h 4218"/>
                <a:gd name="T120" fmla="*/ 1880150 w 4293"/>
                <a:gd name="T121" fmla="*/ 1104935 h 4218"/>
                <a:gd name="T122" fmla="*/ 1847313 w 4293"/>
                <a:gd name="T123" fmla="*/ 1074317 h 4218"/>
                <a:gd name="T124" fmla="*/ 1803826 w 4293"/>
                <a:gd name="T125" fmla="*/ 1058342 h 421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4293" h="4218">
                  <a:moveTo>
                    <a:pt x="4018" y="2379"/>
                  </a:moveTo>
                  <a:lnTo>
                    <a:pt x="4018" y="2379"/>
                  </a:lnTo>
                  <a:lnTo>
                    <a:pt x="4047" y="2374"/>
                  </a:lnTo>
                  <a:lnTo>
                    <a:pt x="4074" y="2367"/>
                  </a:lnTo>
                  <a:lnTo>
                    <a:pt x="4100" y="2359"/>
                  </a:lnTo>
                  <a:lnTo>
                    <a:pt x="4125" y="2347"/>
                  </a:lnTo>
                  <a:lnTo>
                    <a:pt x="4148" y="2334"/>
                  </a:lnTo>
                  <a:lnTo>
                    <a:pt x="4171" y="2320"/>
                  </a:lnTo>
                  <a:lnTo>
                    <a:pt x="4191" y="2302"/>
                  </a:lnTo>
                  <a:lnTo>
                    <a:pt x="4209" y="2283"/>
                  </a:lnTo>
                  <a:lnTo>
                    <a:pt x="4225" y="2262"/>
                  </a:lnTo>
                  <a:lnTo>
                    <a:pt x="4241" y="2238"/>
                  </a:lnTo>
                  <a:lnTo>
                    <a:pt x="4253" y="2213"/>
                  </a:lnTo>
                  <a:lnTo>
                    <a:pt x="4263" y="2185"/>
                  </a:lnTo>
                  <a:lnTo>
                    <a:pt x="4273" y="2155"/>
                  </a:lnTo>
                  <a:lnTo>
                    <a:pt x="4279" y="2123"/>
                  </a:lnTo>
                  <a:lnTo>
                    <a:pt x="4282" y="2089"/>
                  </a:lnTo>
                  <a:lnTo>
                    <a:pt x="4283" y="2053"/>
                  </a:lnTo>
                  <a:lnTo>
                    <a:pt x="4283" y="2033"/>
                  </a:lnTo>
                  <a:lnTo>
                    <a:pt x="4282" y="2013"/>
                  </a:lnTo>
                  <a:lnTo>
                    <a:pt x="4280" y="1993"/>
                  </a:lnTo>
                  <a:lnTo>
                    <a:pt x="4276" y="1975"/>
                  </a:lnTo>
                  <a:lnTo>
                    <a:pt x="4273" y="1956"/>
                  </a:lnTo>
                  <a:lnTo>
                    <a:pt x="4269" y="1938"/>
                  </a:lnTo>
                  <a:lnTo>
                    <a:pt x="4263" y="1920"/>
                  </a:lnTo>
                  <a:lnTo>
                    <a:pt x="4257" y="1904"/>
                  </a:lnTo>
                  <a:lnTo>
                    <a:pt x="4251" y="1889"/>
                  </a:lnTo>
                  <a:lnTo>
                    <a:pt x="4243" y="1872"/>
                  </a:lnTo>
                  <a:lnTo>
                    <a:pt x="4236" y="1858"/>
                  </a:lnTo>
                  <a:lnTo>
                    <a:pt x="4227" y="1842"/>
                  </a:lnTo>
                  <a:lnTo>
                    <a:pt x="4217" y="1828"/>
                  </a:lnTo>
                  <a:lnTo>
                    <a:pt x="4208" y="1815"/>
                  </a:lnTo>
                  <a:lnTo>
                    <a:pt x="4197" y="1802"/>
                  </a:lnTo>
                  <a:lnTo>
                    <a:pt x="4185" y="1790"/>
                  </a:lnTo>
                  <a:lnTo>
                    <a:pt x="4173" y="1778"/>
                  </a:lnTo>
                  <a:lnTo>
                    <a:pt x="4160" y="1768"/>
                  </a:lnTo>
                  <a:lnTo>
                    <a:pt x="4147" y="1757"/>
                  </a:lnTo>
                  <a:lnTo>
                    <a:pt x="4133" y="1746"/>
                  </a:lnTo>
                  <a:lnTo>
                    <a:pt x="4119" y="1737"/>
                  </a:lnTo>
                  <a:lnTo>
                    <a:pt x="4105" y="1729"/>
                  </a:lnTo>
                  <a:lnTo>
                    <a:pt x="4088" y="1720"/>
                  </a:lnTo>
                  <a:lnTo>
                    <a:pt x="4073" y="1713"/>
                  </a:lnTo>
                  <a:lnTo>
                    <a:pt x="4056" y="1706"/>
                  </a:lnTo>
                  <a:lnTo>
                    <a:pt x="4039" y="1700"/>
                  </a:lnTo>
                  <a:lnTo>
                    <a:pt x="4022" y="1695"/>
                  </a:lnTo>
                  <a:lnTo>
                    <a:pt x="4004" y="1690"/>
                  </a:lnTo>
                  <a:lnTo>
                    <a:pt x="3985" y="1686"/>
                  </a:lnTo>
                  <a:lnTo>
                    <a:pt x="3966" y="1682"/>
                  </a:lnTo>
                  <a:lnTo>
                    <a:pt x="3947" y="1680"/>
                  </a:lnTo>
                  <a:lnTo>
                    <a:pt x="3927" y="1678"/>
                  </a:lnTo>
                  <a:lnTo>
                    <a:pt x="3923" y="1678"/>
                  </a:lnTo>
                  <a:lnTo>
                    <a:pt x="3874" y="1672"/>
                  </a:lnTo>
                  <a:lnTo>
                    <a:pt x="3820" y="1666"/>
                  </a:lnTo>
                  <a:lnTo>
                    <a:pt x="3707" y="1656"/>
                  </a:lnTo>
                  <a:lnTo>
                    <a:pt x="3583" y="1647"/>
                  </a:lnTo>
                  <a:lnTo>
                    <a:pt x="3458" y="1640"/>
                  </a:lnTo>
                  <a:lnTo>
                    <a:pt x="3212" y="1628"/>
                  </a:lnTo>
                  <a:lnTo>
                    <a:pt x="3098" y="1622"/>
                  </a:lnTo>
                  <a:lnTo>
                    <a:pt x="2997" y="1617"/>
                  </a:lnTo>
                  <a:lnTo>
                    <a:pt x="2989" y="1585"/>
                  </a:lnTo>
                  <a:lnTo>
                    <a:pt x="2982" y="1556"/>
                  </a:lnTo>
                  <a:lnTo>
                    <a:pt x="2976" y="1529"/>
                  </a:lnTo>
                  <a:lnTo>
                    <a:pt x="2972" y="1504"/>
                  </a:lnTo>
                  <a:lnTo>
                    <a:pt x="2970" y="1479"/>
                  </a:lnTo>
                  <a:lnTo>
                    <a:pt x="2969" y="1456"/>
                  </a:lnTo>
                  <a:lnTo>
                    <a:pt x="2969" y="1434"/>
                  </a:lnTo>
                  <a:lnTo>
                    <a:pt x="2971" y="1412"/>
                  </a:lnTo>
                  <a:lnTo>
                    <a:pt x="2974" y="1391"/>
                  </a:lnTo>
                  <a:lnTo>
                    <a:pt x="2978" y="1369"/>
                  </a:lnTo>
                  <a:lnTo>
                    <a:pt x="2984" y="1347"/>
                  </a:lnTo>
                  <a:lnTo>
                    <a:pt x="2991" y="1325"/>
                  </a:lnTo>
                  <a:lnTo>
                    <a:pt x="3000" y="1301"/>
                  </a:lnTo>
                  <a:lnTo>
                    <a:pt x="3010" y="1276"/>
                  </a:lnTo>
                  <a:lnTo>
                    <a:pt x="3033" y="1222"/>
                  </a:lnTo>
                  <a:lnTo>
                    <a:pt x="3077" y="1173"/>
                  </a:lnTo>
                  <a:lnTo>
                    <a:pt x="3117" y="1125"/>
                  </a:lnTo>
                  <a:lnTo>
                    <a:pt x="3155" y="1077"/>
                  </a:lnTo>
                  <a:lnTo>
                    <a:pt x="3189" y="1028"/>
                  </a:lnTo>
                  <a:lnTo>
                    <a:pt x="3206" y="1003"/>
                  </a:lnTo>
                  <a:lnTo>
                    <a:pt x="3221" y="978"/>
                  </a:lnTo>
                  <a:lnTo>
                    <a:pt x="3237" y="953"/>
                  </a:lnTo>
                  <a:lnTo>
                    <a:pt x="3251" y="928"/>
                  </a:lnTo>
                  <a:lnTo>
                    <a:pt x="3264" y="902"/>
                  </a:lnTo>
                  <a:lnTo>
                    <a:pt x="3277" y="877"/>
                  </a:lnTo>
                  <a:lnTo>
                    <a:pt x="3287" y="851"/>
                  </a:lnTo>
                  <a:lnTo>
                    <a:pt x="3299" y="825"/>
                  </a:lnTo>
                  <a:lnTo>
                    <a:pt x="3309" y="798"/>
                  </a:lnTo>
                  <a:lnTo>
                    <a:pt x="3318" y="772"/>
                  </a:lnTo>
                  <a:lnTo>
                    <a:pt x="3327" y="745"/>
                  </a:lnTo>
                  <a:lnTo>
                    <a:pt x="3335" y="716"/>
                  </a:lnTo>
                  <a:lnTo>
                    <a:pt x="3342" y="689"/>
                  </a:lnTo>
                  <a:lnTo>
                    <a:pt x="3348" y="661"/>
                  </a:lnTo>
                  <a:lnTo>
                    <a:pt x="3353" y="632"/>
                  </a:lnTo>
                  <a:lnTo>
                    <a:pt x="3357" y="603"/>
                  </a:lnTo>
                  <a:lnTo>
                    <a:pt x="3360" y="573"/>
                  </a:lnTo>
                  <a:lnTo>
                    <a:pt x="3363" y="543"/>
                  </a:lnTo>
                  <a:lnTo>
                    <a:pt x="3364" y="513"/>
                  </a:lnTo>
                  <a:lnTo>
                    <a:pt x="3364" y="482"/>
                  </a:lnTo>
                  <a:lnTo>
                    <a:pt x="3364" y="450"/>
                  </a:lnTo>
                  <a:lnTo>
                    <a:pt x="3363" y="418"/>
                  </a:lnTo>
                  <a:lnTo>
                    <a:pt x="3361" y="386"/>
                  </a:lnTo>
                  <a:lnTo>
                    <a:pt x="3358" y="353"/>
                  </a:lnTo>
                  <a:lnTo>
                    <a:pt x="3355" y="328"/>
                  </a:lnTo>
                  <a:lnTo>
                    <a:pt x="3349" y="301"/>
                  </a:lnTo>
                  <a:lnTo>
                    <a:pt x="3341" y="273"/>
                  </a:lnTo>
                  <a:lnTo>
                    <a:pt x="3330" y="245"/>
                  </a:lnTo>
                  <a:lnTo>
                    <a:pt x="3318" y="217"/>
                  </a:lnTo>
                  <a:lnTo>
                    <a:pt x="3305" y="188"/>
                  </a:lnTo>
                  <a:lnTo>
                    <a:pt x="3291" y="161"/>
                  </a:lnTo>
                  <a:lnTo>
                    <a:pt x="3276" y="134"/>
                  </a:lnTo>
                  <a:lnTo>
                    <a:pt x="3258" y="109"/>
                  </a:lnTo>
                  <a:lnTo>
                    <a:pt x="3241" y="85"/>
                  </a:lnTo>
                  <a:lnTo>
                    <a:pt x="3223" y="64"/>
                  </a:lnTo>
                  <a:lnTo>
                    <a:pt x="3206" y="45"/>
                  </a:lnTo>
                  <a:lnTo>
                    <a:pt x="3187" y="29"/>
                  </a:lnTo>
                  <a:lnTo>
                    <a:pt x="3169" y="16"/>
                  </a:lnTo>
                  <a:lnTo>
                    <a:pt x="3160" y="12"/>
                  </a:lnTo>
                  <a:lnTo>
                    <a:pt x="3151" y="7"/>
                  </a:lnTo>
                  <a:lnTo>
                    <a:pt x="3142" y="5"/>
                  </a:lnTo>
                  <a:lnTo>
                    <a:pt x="3133" y="2"/>
                  </a:lnTo>
                  <a:lnTo>
                    <a:pt x="3119" y="1"/>
                  </a:lnTo>
                  <a:lnTo>
                    <a:pt x="3105" y="0"/>
                  </a:lnTo>
                  <a:lnTo>
                    <a:pt x="3092" y="0"/>
                  </a:lnTo>
                  <a:lnTo>
                    <a:pt x="3079" y="1"/>
                  </a:lnTo>
                  <a:lnTo>
                    <a:pt x="3067" y="2"/>
                  </a:lnTo>
                  <a:lnTo>
                    <a:pt x="3055" y="5"/>
                  </a:lnTo>
                  <a:lnTo>
                    <a:pt x="3043" y="7"/>
                  </a:lnTo>
                  <a:lnTo>
                    <a:pt x="3033" y="12"/>
                  </a:lnTo>
                  <a:lnTo>
                    <a:pt x="3022" y="16"/>
                  </a:lnTo>
                  <a:lnTo>
                    <a:pt x="3013" y="21"/>
                  </a:lnTo>
                  <a:lnTo>
                    <a:pt x="3003" y="27"/>
                  </a:lnTo>
                  <a:lnTo>
                    <a:pt x="2994" y="34"/>
                  </a:lnTo>
                  <a:lnTo>
                    <a:pt x="2975" y="50"/>
                  </a:lnTo>
                  <a:lnTo>
                    <a:pt x="2958" y="68"/>
                  </a:lnTo>
                  <a:lnTo>
                    <a:pt x="2940" y="89"/>
                  </a:lnTo>
                  <a:lnTo>
                    <a:pt x="2924" y="112"/>
                  </a:lnTo>
                  <a:lnTo>
                    <a:pt x="2907" y="137"/>
                  </a:lnTo>
                  <a:lnTo>
                    <a:pt x="2891" y="166"/>
                  </a:lnTo>
                  <a:lnTo>
                    <a:pt x="2855" y="226"/>
                  </a:lnTo>
                  <a:lnTo>
                    <a:pt x="2816" y="293"/>
                  </a:lnTo>
                  <a:lnTo>
                    <a:pt x="2775" y="361"/>
                  </a:lnTo>
                  <a:lnTo>
                    <a:pt x="2737" y="419"/>
                  </a:lnTo>
                  <a:lnTo>
                    <a:pt x="2701" y="471"/>
                  </a:lnTo>
                  <a:lnTo>
                    <a:pt x="2666" y="521"/>
                  </a:lnTo>
                  <a:lnTo>
                    <a:pt x="2630" y="572"/>
                  </a:lnTo>
                  <a:lnTo>
                    <a:pt x="2592" y="630"/>
                  </a:lnTo>
                  <a:lnTo>
                    <a:pt x="2550" y="697"/>
                  </a:lnTo>
                  <a:lnTo>
                    <a:pt x="2502" y="778"/>
                  </a:lnTo>
                  <a:lnTo>
                    <a:pt x="2455" y="859"/>
                  </a:lnTo>
                  <a:lnTo>
                    <a:pt x="2434" y="895"/>
                  </a:lnTo>
                  <a:lnTo>
                    <a:pt x="2412" y="929"/>
                  </a:lnTo>
                  <a:lnTo>
                    <a:pt x="2390" y="961"/>
                  </a:lnTo>
                  <a:lnTo>
                    <a:pt x="2366" y="993"/>
                  </a:lnTo>
                  <a:lnTo>
                    <a:pt x="2340" y="1025"/>
                  </a:lnTo>
                  <a:lnTo>
                    <a:pt x="2309" y="1057"/>
                  </a:lnTo>
                  <a:lnTo>
                    <a:pt x="2276" y="1090"/>
                  </a:lnTo>
                  <a:lnTo>
                    <a:pt x="2237" y="1127"/>
                  </a:lnTo>
                  <a:lnTo>
                    <a:pt x="2192" y="1165"/>
                  </a:lnTo>
                  <a:lnTo>
                    <a:pt x="2140" y="1206"/>
                  </a:lnTo>
                  <a:lnTo>
                    <a:pt x="2080" y="1253"/>
                  </a:lnTo>
                  <a:lnTo>
                    <a:pt x="2012" y="1304"/>
                  </a:lnTo>
                  <a:lnTo>
                    <a:pt x="1934" y="1359"/>
                  </a:lnTo>
                  <a:lnTo>
                    <a:pt x="1845" y="1422"/>
                  </a:lnTo>
                  <a:lnTo>
                    <a:pt x="1805" y="1450"/>
                  </a:lnTo>
                  <a:lnTo>
                    <a:pt x="1766" y="1479"/>
                  </a:lnTo>
                  <a:lnTo>
                    <a:pt x="1697" y="1532"/>
                  </a:lnTo>
                  <a:lnTo>
                    <a:pt x="1637" y="1581"/>
                  </a:lnTo>
                  <a:lnTo>
                    <a:pt x="1583" y="1626"/>
                  </a:lnTo>
                  <a:lnTo>
                    <a:pt x="1493" y="1705"/>
                  </a:lnTo>
                  <a:lnTo>
                    <a:pt x="1452" y="1739"/>
                  </a:lnTo>
                  <a:lnTo>
                    <a:pt x="1413" y="1772"/>
                  </a:lnTo>
                  <a:lnTo>
                    <a:pt x="1393" y="1787"/>
                  </a:lnTo>
                  <a:lnTo>
                    <a:pt x="1371" y="1801"/>
                  </a:lnTo>
                  <a:lnTo>
                    <a:pt x="1350" y="1815"/>
                  </a:lnTo>
                  <a:lnTo>
                    <a:pt x="1328" y="1828"/>
                  </a:lnTo>
                  <a:lnTo>
                    <a:pt x="1305" y="1841"/>
                  </a:lnTo>
                  <a:lnTo>
                    <a:pt x="1280" y="1854"/>
                  </a:lnTo>
                  <a:lnTo>
                    <a:pt x="1255" y="1866"/>
                  </a:lnTo>
                  <a:lnTo>
                    <a:pt x="1228" y="1878"/>
                  </a:lnTo>
                  <a:lnTo>
                    <a:pt x="1198" y="1889"/>
                  </a:lnTo>
                  <a:lnTo>
                    <a:pt x="1168" y="1899"/>
                  </a:lnTo>
                  <a:lnTo>
                    <a:pt x="1133" y="1910"/>
                  </a:lnTo>
                  <a:lnTo>
                    <a:pt x="1098" y="1920"/>
                  </a:lnTo>
                  <a:lnTo>
                    <a:pt x="1060" y="1930"/>
                  </a:lnTo>
                  <a:lnTo>
                    <a:pt x="1018" y="1939"/>
                  </a:lnTo>
                  <a:lnTo>
                    <a:pt x="973" y="1949"/>
                  </a:lnTo>
                  <a:lnTo>
                    <a:pt x="926" y="1958"/>
                  </a:lnTo>
                  <a:lnTo>
                    <a:pt x="882" y="1967"/>
                  </a:lnTo>
                  <a:lnTo>
                    <a:pt x="822" y="1976"/>
                  </a:lnTo>
                  <a:lnTo>
                    <a:pt x="746" y="1988"/>
                  </a:lnTo>
                  <a:lnTo>
                    <a:pt x="656" y="1999"/>
                  </a:lnTo>
                  <a:lnTo>
                    <a:pt x="552" y="2008"/>
                  </a:lnTo>
                  <a:lnTo>
                    <a:pt x="495" y="2013"/>
                  </a:lnTo>
                  <a:lnTo>
                    <a:pt x="436" y="2016"/>
                  </a:lnTo>
                  <a:lnTo>
                    <a:pt x="373" y="2020"/>
                  </a:lnTo>
                  <a:lnTo>
                    <a:pt x="308" y="2022"/>
                  </a:lnTo>
                  <a:lnTo>
                    <a:pt x="240" y="2024"/>
                  </a:lnTo>
                  <a:lnTo>
                    <a:pt x="171" y="2025"/>
                  </a:lnTo>
                  <a:lnTo>
                    <a:pt x="161" y="2025"/>
                  </a:lnTo>
                  <a:lnTo>
                    <a:pt x="153" y="2027"/>
                  </a:lnTo>
                  <a:lnTo>
                    <a:pt x="144" y="2031"/>
                  </a:lnTo>
                  <a:lnTo>
                    <a:pt x="136" y="2034"/>
                  </a:lnTo>
                  <a:lnTo>
                    <a:pt x="128" y="2040"/>
                  </a:lnTo>
                  <a:lnTo>
                    <a:pt x="120" y="2048"/>
                  </a:lnTo>
                  <a:lnTo>
                    <a:pt x="111" y="2057"/>
                  </a:lnTo>
                  <a:lnTo>
                    <a:pt x="104" y="2067"/>
                  </a:lnTo>
                  <a:lnTo>
                    <a:pt x="96" y="2079"/>
                  </a:lnTo>
                  <a:lnTo>
                    <a:pt x="89" y="2092"/>
                  </a:lnTo>
                  <a:lnTo>
                    <a:pt x="82" y="2108"/>
                  </a:lnTo>
                  <a:lnTo>
                    <a:pt x="75" y="2125"/>
                  </a:lnTo>
                  <a:lnTo>
                    <a:pt x="69" y="2144"/>
                  </a:lnTo>
                  <a:lnTo>
                    <a:pt x="62" y="2164"/>
                  </a:lnTo>
                  <a:lnTo>
                    <a:pt x="56" y="2187"/>
                  </a:lnTo>
                  <a:lnTo>
                    <a:pt x="50" y="2211"/>
                  </a:lnTo>
                  <a:lnTo>
                    <a:pt x="39" y="2266"/>
                  </a:lnTo>
                  <a:lnTo>
                    <a:pt x="30" y="2329"/>
                  </a:lnTo>
                  <a:lnTo>
                    <a:pt x="21" y="2400"/>
                  </a:lnTo>
                  <a:lnTo>
                    <a:pt x="14" y="2481"/>
                  </a:lnTo>
                  <a:lnTo>
                    <a:pt x="8" y="2569"/>
                  </a:lnTo>
                  <a:lnTo>
                    <a:pt x="4" y="2669"/>
                  </a:lnTo>
                  <a:lnTo>
                    <a:pt x="1" y="2779"/>
                  </a:lnTo>
                  <a:lnTo>
                    <a:pt x="0" y="2899"/>
                  </a:lnTo>
                  <a:lnTo>
                    <a:pt x="1" y="3018"/>
                  </a:lnTo>
                  <a:lnTo>
                    <a:pt x="4" y="3127"/>
                  </a:lnTo>
                  <a:lnTo>
                    <a:pt x="8" y="3227"/>
                  </a:lnTo>
                  <a:lnTo>
                    <a:pt x="14" y="3317"/>
                  </a:lnTo>
                  <a:lnTo>
                    <a:pt x="21" y="3397"/>
                  </a:lnTo>
                  <a:lnTo>
                    <a:pt x="30" y="3468"/>
                  </a:lnTo>
                  <a:lnTo>
                    <a:pt x="39" y="3531"/>
                  </a:lnTo>
                  <a:lnTo>
                    <a:pt x="50" y="3585"/>
                  </a:lnTo>
                  <a:lnTo>
                    <a:pt x="56" y="3609"/>
                  </a:lnTo>
                  <a:lnTo>
                    <a:pt x="62" y="3632"/>
                  </a:lnTo>
                  <a:lnTo>
                    <a:pt x="69" y="3653"/>
                  </a:lnTo>
                  <a:lnTo>
                    <a:pt x="75" y="3672"/>
                  </a:lnTo>
                  <a:lnTo>
                    <a:pt x="82" y="3688"/>
                  </a:lnTo>
                  <a:lnTo>
                    <a:pt x="89" y="3704"/>
                  </a:lnTo>
                  <a:lnTo>
                    <a:pt x="96" y="3717"/>
                  </a:lnTo>
                  <a:lnTo>
                    <a:pt x="104" y="3729"/>
                  </a:lnTo>
                  <a:lnTo>
                    <a:pt x="111" y="3739"/>
                  </a:lnTo>
                  <a:lnTo>
                    <a:pt x="120" y="3749"/>
                  </a:lnTo>
                  <a:lnTo>
                    <a:pt x="128" y="3756"/>
                  </a:lnTo>
                  <a:lnTo>
                    <a:pt x="136" y="3762"/>
                  </a:lnTo>
                  <a:lnTo>
                    <a:pt x="144" y="3767"/>
                  </a:lnTo>
                  <a:lnTo>
                    <a:pt x="153" y="3769"/>
                  </a:lnTo>
                  <a:lnTo>
                    <a:pt x="161" y="3771"/>
                  </a:lnTo>
                  <a:lnTo>
                    <a:pt x="171" y="3771"/>
                  </a:lnTo>
                  <a:lnTo>
                    <a:pt x="323" y="3772"/>
                  </a:lnTo>
                  <a:lnTo>
                    <a:pt x="470" y="3776"/>
                  </a:lnTo>
                  <a:lnTo>
                    <a:pt x="540" y="3778"/>
                  </a:lnTo>
                  <a:lnTo>
                    <a:pt x="608" y="3781"/>
                  </a:lnTo>
                  <a:lnTo>
                    <a:pt x="673" y="3784"/>
                  </a:lnTo>
                  <a:lnTo>
                    <a:pt x="737" y="3789"/>
                  </a:lnTo>
                  <a:lnTo>
                    <a:pt x="798" y="3794"/>
                  </a:lnTo>
                  <a:lnTo>
                    <a:pt x="857" y="3800"/>
                  </a:lnTo>
                  <a:lnTo>
                    <a:pt x="913" y="3807"/>
                  </a:lnTo>
                  <a:lnTo>
                    <a:pt x="968" y="3814"/>
                  </a:lnTo>
                  <a:lnTo>
                    <a:pt x="1020" y="3822"/>
                  </a:lnTo>
                  <a:lnTo>
                    <a:pt x="1068" y="3832"/>
                  </a:lnTo>
                  <a:lnTo>
                    <a:pt x="1114" y="3841"/>
                  </a:lnTo>
                  <a:lnTo>
                    <a:pt x="1158" y="3853"/>
                  </a:lnTo>
                  <a:lnTo>
                    <a:pt x="1229" y="3883"/>
                  </a:lnTo>
                  <a:lnTo>
                    <a:pt x="1303" y="3911"/>
                  </a:lnTo>
                  <a:lnTo>
                    <a:pt x="1378" y="3937"/>
                  </a:lnTo>
                  <a:lnTo>
                    <a:pt x="1455" y="3962"/>
                  </a:lnTo>
                  <a:lnTo>
                    <a:pt x="1534" y="3986"/>
                  </a:lnTo>
                  <a:lnTo>
                    <a:pt x="1612" y="4008"/>
                  </a:lnTo>
                  <a:lnTo>
                    <a:pt x="1691" y="4028"/>
                  </a:lnTo>
                  <a:lnTo>
                    <a:pt x="1770" y="4048"/>
                  </a:lnTo>
                  <a:lnTo>
                    <a:pt x="1850" y="4066"/>
                  </a:lnTo>
                  <a:lnTo>
                    <a:pt x="1928" y="4083"/>
                  </a:lnTo>
                  <a:lnTo>
                    <a:pt x="2005" y="4098"/>
                  </a:lnTo>
                  <a:lnTo>
                    <a:pt x="2081" y="4112"/>
                  </a:lnTo>
                  <a:lnTo>
                    <a:pt x="2155" y="4127"/>
                  </a:lnTo>
                  <a:lnTo>
                    <a:pt x="2228" y="4138"/>
                  </a:lnTo>
                  <a:lnTo>
                    <a:pt x="2365" y="4160"/>
                  </a:lnTo>
                  <a:lnTo>
                    <a:pt x="2485" y="4175"/>
                  </a:lnTo>
                  <a:lnTo>
                    <a:pt x="2597" y="4189"/>
                  </a:lnTo>
                  <a:lnTo>
                    <a:pt x="2700" y="4200"/>
                  </a:lnTo>
                  <a:lnTo>
                    <a:pt x="2797" y="4207"/>
                  </a:lnTo>
                  <a:lnTo>
                    <a:pt x="2886" y="4213"/>
                  </a:lnTo>
                  <a:lnTo>
                    <a:pt x="2968" y="4217"/>
                  </a:lnTo>
                  <a:lnTo>
                    <a:pt x="3043" y="4218"/>
                  </a:lnTo>
                  <a:lnTo>
                    <a:pt x="3113" y="4218"/>
                  </a:lnTo>
                  <a:lnTo>
                    <a:pt x="3178" y="4215"/>
                  </a:lnTo>
                  <a:lnTo>
                    <a:pt x="3238" y="4211"/>
                  </a:lnTo>
                  <a:lnTo>
                    <a:pt x="3293" y="4206"/>
                  </a:lnTo>
                  <a:lnTo>
                    <a:pt x="3345" y="4199"/>
                  </a:lnTo>
                  <a:lnTo>
                    <a:pt x="3393" y="4192"/>
                  </a:lnTo>
                  <a:lnTo>
                    <a:pt x="3438" y="4182"/>
                  </a:lnTo>
                  <a:lnTo>
                    <a:pt x="3479" y="4173"/>
                  </a:lnTo>
                  <a:lnTo>
                    <a:pt x="3520" y="4163"/>
                  </a:lnTo>
                  <a:lnTo>
                    <a:pt x="3520" y="4160"/>
                  </a:lnTo>
                  <a:lnTo>
                    <a:pt x="3540" y="4153"/>
                  </a:lnTo>
                  <a:lnTo>
                    <a:pt x="3560" y="4145"/>
                  </a:lnTo>
                  <a:lnTo>
                    <a:pt x="3578" y="4137"/>
                  </a:lnTo>
                  <a:lnTo>
                    <a:pt x="3595" y="4127"/>
                  </a:lnTo>
                  <a:lnTo>
                    <a:pt x="3613" y="4116"/>
                  </a:lnTo>
                  <a:lnTo>
                    <a:pt x="3630" y="4104"/>
                  </a:lnTo>
                  <a:lnTo>
                    <a:pt x="3645" y="4091"/>
                  </a:lnTo>
                  <a:lnTo>
                    <a:pt x="3659" y="4077"/>
                  </a:lnTo>
                  <a:lnTo>
                    <a:pt x="3673" y="4061"/>
                  </a:lnTo>
                  <a:lnTo>
                    <a:pt x="3687" y="4045"/>
                  </a:lnTo>
                  <a:lnTo>
                    <a:pt x="3698" y="4026"/>
                  </a:lnTo>
                  <a:lnTo>
                    <a:pt x="3710" y="4007"/>
                  </a:lnTo>
                  <a:lnTo>
                    <a:pt x="3720" y="3987"/>
                  </a:lnTo>
                  <a:lnTo>
                    <a:pt x="3729" y="3966"/>
                  </a:lnTo>
                  <a:lnTo>
                    <a:pt x="3737" y="3942"/>
                  </a:lnTo>
                  <a:lnTo>
                    <a:pt x="3746" y="3918"/>
                  </a:lnTo>
                  <a:lnTo>
                    <a:pt x="3752" y="3894"/>
                  </a:lnTo>
                  <a:lnTo>
                    <a:pt x="3756" y="3873"/>
                  </a:lnTo>
                  <a:lnTo>
                    <a:pt x="3760" y="3852"/>
                  </a:lnTo>
                  <a:lnTo>
                    <a:pt x="3761" y="3833"/>
                  </a:lnTo>
                  <a:lnTo>
                    <a:pt x="3762" y="3814"/>
                  </a:lnTo>
                  <a:lnTo>
                    <a:pt x="3762" y="3795"/>
                  </a:lnTo>
                  <a:lnTo>
                    <a:pt x="3760" y="3778"/>
                  </a:lnTo>
                  <a:lnTo>
                    <a:pt x="3758" y="3763"/>
                  </a:lnTo>
                  <a:lnTo>
                    <a:pt x="3753" y="3748"/>
                  </a:lnTo>
                  <a:lnTo>
                    <a:pt x="3747" y="3733"/>
                  </a:lnTo>
                  <a:lnTo>
                    <a:pt x="3741" y="3720"/>
                  </a:lnTo>
                  <a:lnTo>
                    <a:pt x="3733" y="3707"/>
                  </a:lnTo>
                  <a:lnTo>
                    <a:pt x="3724" y="3696"/>
                  </a:lnTo>
                  <a:lnTo>
                    <a:pt x="3714" y="3685"/>
                  </a:lnTo>
                  <a:lnTo>
                    <a:pt x="3702" y="3675"/>
                  </a:lnTo>
                  <a:lnTo>
                    <a:pt x="3689" y="3666"/>
                  </a:lnTo>
                  <a:lnTo>
                    <a:pt x="3750" y="3658"/>
                  </a:lnTo>
                  <a:lnTo>
                    <a:pt x="3784" y="3652"/>
                  </a:lnTo>
                  <a:lnTo>
                    <a:pt x="3816" y="3643"/>
                  </a:lnTo>
                  <a:lnTo>
                    <a:pt x="3846" y="3633"/>
                  </a:lnTo>
                  <a:lnTo>
                    <a:pt x="3875" y="3622"/>
                  </a:lnTo>
                  <a:lnTo>
                    <a:pt x="3902" y="3609"/>
                  </a:lnTo>
                  <a:lnTo>
                    <a:pt x="3928" y="3594"/>
                  </a:lnTo>
                  <a:lnTo>
                    <a:pt x="3953" y="3577"/>
                  </a:lnTo>
                  <a:lnTo>
                    <a:pt x="3974" y="3558"/>
                  </a:lnTo>
                  <a:lnTo>
                    <a:pt x="3985" y="3549"/>
                  </a:lnTo>
                  <a:lnTo>
                    <a:pt x="3996" y="3538"/>
                  </a:lnTo>
                  <a:lnTo>
                    <a:pt x="4005" y="3526"/>
                  </a:lnTo>
                  <a:lnTo>
                    <a:pt x="4013" y="3514"/>
                  </a:lnTo>
                  <a:lnTo>
                    <a:pt x="4023" y="3503"/>
                  </a:lnTo>
                  <a:lnTo>
                    <a:pt x="4030" y="3489"/>
                  </a:lnTo>
                  <a:lnTo>
                    <a:pt x="4038" y="3475"/>
                  </a:lnTo>
                  <a:lnTo>
                    <a:pt x="4045" y="3462"/>
                  </a:lnTo>
                  <a:lnTo>
                    <a:pt x="4051" y="3447"/>
                  </a:lnTo>
                  <a:lnTo>
                    <a:pt x="4057" y="3431"/>
                  </a:lnTo>
                  <a:lnTo>
                    <a:pt x="4062" y="3416"/>
                  </a:lnTo>
                  <a:lnTo>
                    <a:pt x="4067" y="3399"/>
                  </a:lnTo>
                  <a:lnTo>
                    <a:pt x="4071" y="3382"/>
                  </a:lnTo>
                  <a:lnTo>
                    <a:pt x="4074" y="3364"/>
                  </a:lnTo>
                  <a:lnTo>
                    <a:pt x="4077" y="3345"/>
                  </a:lnTo>
                  <a:lnTo>
                    <a:pt x="4080" y="3326"/>
                  </a:lnTo>
                  <a:lnTo>
                    <a:pt x="4081" y="3299"/>
                  </a:lnTo>
                  <a:lnTo>
                    <a:pt x="4082" y="3272"/>
                  </a:lnTo>
                  <a:lnTo>
                    <a:pt x="4081" y="3247"/>
                  </a:lnTo>
                  <a:lnTo>
                    <a:pt x="4078" y="3223"/>
                  </a:lnTo>
                  <a:lnTo>
                    <a:pt x="4075" y="3201"/>
                  </a:lnTo>
                  <a:lnTo>
                    <a:pt x="4070" y="3180"/>
                  </a:lnTo>
                  <a:lnTo>
                    <a:pt x="4064" y="3160"/>
                  </a:lnTo>
                  <a:lnTo>
                    <a:pt x="4056" y="3141"/>
                  </a:lnTo>
                  <a:lnTo>
                    <a:pt x="4048" y="3125"/>
                  </a:lnTo>
                  <a:lnTo>
                    <a:pt x="4037" y="3108"/>
                  </a:lnTo>
                  <a:lnTo>
                    <a:pt x="4025" y="3094"/>
                  </a:lnTo>
                  <a:lnTo>
                    <a:pt x="4013" y="3080"/>
                  </a:lnTo>
                  <a:lnTo>
                    <a:pt x="3999" y="3068"/>
                  </a:lnTo>
                  <a:lnTo>
                    <a:pt x="3984" y="3057"/>
                  </a:lnTo>
                  <a:lnTo>
                    <a:pt x="3967" y="3048"/>
                  </a:lnTo>
                  <a:lnTo>
                    <a:pt x="3951" y="3040"/>
                  </a:lnTo>
                  <a:lnTo>
                    <a:pt x="3983" y="3038"/>
                  </a:lnTo>
                  <a:lnTo>
                    <a:pt x="4013" y="3035"/>
                  </a:lnTo>
                  <a:lnTo>
                    <a:pt x="4044" y="3029"/>
                  </a:lnTo>
                  <a:lnTo>
                    <a:pt x="4073" y="3022"/>
                  </a:lnTo>
                  <a:lnTo>
                    <a:pt x="4100" y="3011"/>
                  </a:lnTo>
                  <a:lnTo>
                    <a:pt x="4127" y="2999"/>
                  </a:lnTo>
                  <a:lnTo>
                    <a:pt x="4139" y="2992"/>
                  </a:lnTo>
                  <a:lnTo>
                    <a:pt x="4152" y="2985"/>
                  </a:lnTo>
                  <a:lnTo>
                    <a:pt x="4164" y="2977"/>
                  </a:lnTo>
                  <a:lnTo>
                    <a:pt x="4174" y="2967"/>
                  </a:lnTo>
                  <a:lnTo>
                    <a:pt x="4185" y="2958"/>
                  </a:lnTo>
                  <a:lnTo>
                    <a:pt x="4196" y="2947"/>
                  </a:lnTo>
                  <a:lnTo>
                    <a:pt x="4206" y="2936"/>
                  </a:lnTo>
                  <a:lnTo>
                    <a:pt x="4216" y="2925"/>
                  </a:lnTo>
                  <a:lnTo>
                    <a:pt x="4225" y="2913"/>
                  </a:lnTo>
                  <a:lnTo>
                    <a:pt x="4234" y="2900"/>
                  </a:lnTo>
                  <a:lnTo>
                    <a:pt x="4242" y="2886"/>
                  </a:lnTo>
                  <a:lnTo>
                    <a:pt x="4249" y="2871"/>
                  </a:lnTo>
                  <a:lnTo>
                    <a:pt x="4256" y="2856"/>
                  </a:lnTo>
                  <a:lnTo>
                    <a:pt x="4263" y="2841"/>
                  </a:lnTo>
                  <a:lnTo>
                    <a:pt x="4269" y="2824"/>
                  </a:lnTo>
                  <a:lnTo>
                    <a:pt x="4274" y="2806"/>
                  </a:lnTo>
                  <a:lnTo>
                    <a:pt x="4279" y="2787"/>
                  </a:lnTo>
                  <a:lnTo>
                    <a:pt x="4283" y="2768"/>
                  </a:lnTo>
                  <a:lnTo>
                    <a:pt x="4287" y="2748"/>
                  </a:lnTo>
                  <a:lnTo>
                    <a:pt x="4289" y="2728"/>
                  </a:lnTo>
                  <a:lnTo>
                    <a:pt x="4292" y="2709"/>
                  </a:lnTo>
                  <a:lnTo>
                    <a:pt x="4293" y="2690"/>
                  </a:lnTo>
                  <a:lnTo>
                    <a:pt x="4293" y="2671"/>
                  </a:lnTo>
                  <a:lnTo>
                    <a:pt x="4293" y="2653"/>
                  </a:lnTo>
                  <a:lnTo>
                    <a:pt x="4292" y="2637"/>
                  </a:lnTo>
                  <a:lnTo>
                    <a:pt x="4289" y="2619"/>
                  </a:lnTo>
                  <a:lnTo>
                    <a:pt x="4286" y="2603"/>
                  </a:lnTo>
                  <a:lnTo>
                    <a:pt x="4282" y="2587"/>
                  </a:lnTo>
                  <a:lnTo>
                    <a:pt x="4277" y="2572"/>
                  </a:lnTo>
                  <a:lnTo>
                    <a:pt x="4273" y="2556"/>
                  </a:lnTo>
                  <a:lnTo>
                    <a:pt x="4267" y="2542"/>
                  </a:lnTo>
                  <a:lnTo>
                    <a:pt x="4261" y="2528"/>
                  </a:lnTo>
                  <a:lnTo>
                    <a:pt x="4254" y="2515"/>
                  </a:lnTo>
                  <a:lnTo>
                    <a:pt x="4245" y="2502"/>
                  </a:lnTo>
                  <a:lnTo>
                    <a:pt x="4237" y="2490"/>
                  </a:lnTo>
                  <a:lnTo>
                    <a:pt x="4228" y="2478"/>
                  </a:lnTo>
                  <a:lnTo>
                    <a:pt x="4218" y="2468"/>
                  </a:lnTo>
                  <a:lnTo>
                    <a:pt x="4209" y="2457"/>
                  </a:lnTo>
                  <a:lnTo>
                    <a:pt x="4197" y="2447"/>
                  </a:lnTo>
                  <a:lnTo>
                    <a:pt x="4186" y="2438"/>
                  </a:lnTo>
                  <a:lnTo>
                    <a:pt x="4174" y="2430"/>
                  </a:lnTo>
                  <a:lnTo>
                    <a:pt x="4163" y="2421"/>
                  </a:lnTo>
                  <a:lnTo>
                    <a:pt x="4150" y="2414"/>
                  </a:lnTo>
                  <a:lnTo>
                    <a:pt x="4137" y="2407"/>
                  </a:lnTo>
                  <a:lnTo>
                    <a:pt x="4123" y="2401"/>
                  </a:lnTo>
                  <a:lnTo>
                    <a:pt x="4109" y="2397"/>
                  </a:lnTo>
                  <a:lnTo>
                    <a:pt x="4095" y="2392"/>
                  </a:lnTo>
                  <a:lnTo>
                    <a:pt x="4080" y="2388"/>
                  </a:lnTo>
                  <a:lnTo>
                    <a:pt x="4065" y="2385"/>
                  </a:lnTo>
                  <a:lnTo>
                    <a:pt x="4050" y="2382"/>
                  </a:lnTo>
                  <a:lnTo>
                    <a:pt x="4033" y="2380"/>
                  </a:lnTo>
                  <a:lnTo>
                    <a:pt x="4018" y="23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863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04792" y="-64181"/>
            <a:ext cx="4718355" cy="1757762"/>
            <a:chOff x="-139723" y="-85574"/>
            <a:chExt cx="6291141" cy="2343682"/>
          </a:xfrm>
        </p:grpSpPr>
        <p:sp>
          <p:nvSpPr>
            <p:cNvPr id="5" name="等腰三角形 4"/>
            <p:cNvSpPr/>
            <p:nvPr/>
          </p:nvSpPr>
          <p:spPr>
            <a:xfrm rot="10800000">
              <a:off x="986266" y="7437"/>
              <a:ext cx="730501" cy="629742"/>
            </a:xfrm>
            <a:prstGeom prst="triangle">
              <a:avLst/>
            </a:prstGeom>
            <a:solidFill>
              <a:srgbClr val="F0CDE4"/>
            </a:solidFill>
            <a:ln w="38100">
              <a:solidFill>
                <a:srgbClr val="F0CD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6" name="等腰三角形 5"/>
            <p:cNvSpPr/>
            <p:nvPr/>
          </p:nvSpPr>
          <p:spPr>
            <a:xfrm rot="10800000">
              <a:off x="1243918" y="1440"/>
              <a:ext cx="653970" cy="563769"/>
            </a:xfrm>
            <a:prstGeom prst="triangle">
              <a:avLst/>
            </a:prstGeom>
            <a:noFill/>
            <a:ln w="19050">
              <a:solidFill>
                <a:srgbClr val="979F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37" t="11938" b="5523"/>
            <a:stretch>
              <a:fillRect/>
            </a:stretch>
          </p:blipFill>
          <p:spPr>
            <a:xfrm rot="21199914">
              <a:off x="-139723" y="-85574"/>
              <a:ext cx="1703670" cy="2343682"/>
            </a:xfrm>
            <a:custGeom>
              <a:avLst/>
              <a:gdLst>
                <a:gd name="connsiteX0" fmla="*/ 5411369 w 5411369"/>
                <a:gd name="connsiteY0" fmla="*/ 7444244 h 7444244"/>
                <a:gd name="connsiteX1" fmla="*/ 0 w 5411369"/>
                <a:gd name="connsiteY1" fmla="*/ 6811608 h 7444244"/>
                <a:gd name="connsiteX2" fmla="*/ 796335 w 5411369"/>
                <a:gd name="connsiteY2" fmla="*/ 0 h 7444244"/>
                <a:gd name="connsiteX3" fmla="*/ 5411369 w 5411369"/>
                <a:gd name="connsiteY3" fmla="*/ 539537 h 7444244"/>
                <a:gd name="connsiteX4" fmla="*/ 5411369 w 5411369"/>
                <a:gd name="connsiteY4" fmla="*/ 7444244 h 744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11369" h="7444244">
                  <a:moveTo>
                    <a:pt x="5411369" y="7444244"/>
                  </a:moveTo>
                  <a:lnTo>
                    <a:pt x="0" y="6811608"/>
                  </a:lnTo>
                  <a:lnTo>
                    <a:pt x="796335" y="0"/>
                  </a:lnTo>
                  <a:lnTo>
                    <a:pt x="5411369" y="539537"/>
                  </a:lnTo>
                  <a:lnTo>
                    <a:pt x="5411369" y="7444244"/>
                  </a:lnTo>
                  <a:close/>
                </a:path>
              </a:pathLst>
            </a:custGeom>
          </p:spPr>
        </p:pic>
        <p:sp>
          <p:nvSpPr>
            <p:cNvPr id="8" name="文本框 26"/>
            <p:cNvSpPr>
              <a:spLocks noChangeArrowheads="1"/>
            </p:cNvSpPr>
            <p:nvPr/>
          </p:nvSpPr>
          <p:spPr bwMode="auto">
            <a:xfrm>
              <a:off x="808530" y="559567"/>
              <a:ext cx="5342888" cy="5232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8580" tIns="34290" rIns="68580" bIns="34290">
              <a:spAutoFit/>
            </a:bodyPr>
            <a:lstStyle/>
            <a:p>
              <a:pPr algn="dist"/>
              <a:r>
                <a:rPr lang="zh-TW" altLang="en-US" sz="2100" b="1" dirty="0">
                  <a:solidFill>
                    <a:srgbClr val="404040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宋体" panose="02010600030101010101" pitchFamily="2" charset="-122"/>
                </a:rPr>
                <a:t>訂餐系統</a:t>
              </a:r>
              <a:r>
                <a:rPr lang="zh-TW" altLang="en-US" sz="2100" b="1" dirty="0" smtClean="0">
                  <a:solidFill>
                    <a:srgbClr val="404040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宋体" panose="02010600030101010101" pitchFamily="2" charset="-122"/>
                </a:rPr>
                <a:t>簡介</a:t>
              </a:r>
              <a:r>
                <a:rPr lang="en-US" altLang="zh-TW" sz="2100" b="1" dirty="0" smtClean="0">
                  <a:solidFill>
                    <a:srgbClr val="404040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宋体" panose="02010600030101010101" pitchFamily="2" charset="-122"/>
                </a:rPr>
                <a:t>-</a:t>
              </a:r>
              <a:r>
                <a:rPr lang="zh-TW" altLang="en-US" sz="2100" b="1" dirty="0" smtClean="0">
                  <a:solidFill>
                    <a:srgbClr val="404040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sym typeface="宋体" panose="02010600030101010101" pitchFamily="2" charset="-122"/>
                </a:rPr>
                <a:t>其他美食系統介紹</a:t>
              </a:r>
              <a:endParaRPr lang="zh-CN" altLang="en-US" sz="2100" b="1" dirty="0">
                <a:solidFill>
                  <a:srgbClr val="404040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9" name="任意多边形 35"/>
          <p:cNvSpPr>
            <a:spLocks noChangeArrowheads="1"/>
          </p:cNvSpPr>
          <p:nvPr/>
        </p:nvSpPr>
        <p:spPr bwMode="auto">
          <a:xfrm>
            <a:off x="1796653" y="2509837"/>
            <a:ext cx="1014413" cy="1309688"/>
          </a:xfrm>
          <a:custGeom>
            <a:avLst/>
            <a:gdLst>
              <a:gd name="T0" fmla="*/ 901473 w 1352638"/>
              <a:gd name="T1" fmla="*/ 16 h 1747217"/>
              <a:gd name="T2" fmla="*/ 974192 w 1352638"/>
              <a:gd name="T3" fmla="*/ 31619 h 1747217"/>
              <a:gd name="T4" fmla="*/ 1352550 w 1352638"/>
              <a:gd name="T5" fmla="*/ 423231 h 1747217"/>
              <a:gd name="T6" fmla="*/ 948292 w 1352638"/>
              <a:gd name="T7" fmla="*/ 813428 h 1747217"/>
              <a:gd name="T8" fmla="*/ 945734 w 1352638"/>
              <a:gd name="T9" fmla="*/ 959852 h 1747217"/>
              <a:gd name="T10" fmla="*/ 1312064 w 1352638"/>
              <a:gd name="T11" fmla="*/ 1339012 h 1747217"/>
              <a:gd name="T12" fmla="*/ 920260 w 1352638"/>
              <a:gd name="T13" fmla="*/ 1717186 h 1747217"/>
              <a:gd name="T14" fmla="*/ 773764 w 1352638"/>
              <a:gd name="T15" fmla="*/ 1714631 h 1747217"/>
              <a:gd name="T16" fmla="*/ 29077 w 1352638"/>
              <a:gd name="T17" fmla="*/ 943861 h 1747217"/>
              <a:gd name="T18" fmla="*/ 15 w 1352638"/>
              <a:gd name="T19" fmla="*/ 870119 h 1747217"/>
              <a:gd name="T20" fmla="*/ 31634 w 1352638"/>
              <a:gd name="T21" fmla="*/ 797436 h 1747217"/>
              <a:gd name="T22" fmla="*/ 827695 w 1352638"/>
              <a:gd name="T23" fmla="*/ 29064 h 1747217"/>
              <a:gd name="T24" fmla="*/ 901473 w 1352638"/>
              <a:gd name="T25" fmla="*/ 16 h 17472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52638"/>
              <a:gd name="T40" fmla="*/ 0 h 1747217"/>
              <a:gd name="T41" fmla="*/ 1352638 w 1352638"/>
              <a:gd name="T42" fmla="*/ 1747217 h 17472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52638" h="1747217">
                <a:moveTo>
                  <a:pt x="901532" y="16"/>
                </a:moveTo>
                <a:cubicBezTo>
                  <a:pt x="928044" y="479"/>
                  <a:pt x="954380" y="11056"/>
                  <a:pt x="974255" y="31637"/>
                </a:cubicBezTo>
                <a:lnTo>
                  <a:pt x="1352638" y="423465"/>
                </a:lnTo>
                <a:lnTo>
                  <a:pt x="948354" y="813878"/>
                </a:lnTo>
                <a:cubicBezTo>
                  <a:pt x="907190" y="853629"/>
                  <a:pt x="906046" y="919221"/>
                  <a:pt x="945796" y="960384"/>
                </a:cubicBezTo>
                <a:lnTo>
                  <a:pt x="1312149" y="1339753"/>
                </a:lnTo>
                <a:lnTo>
                  <a:pt x="920320" y="1718137"/>
                </a:lnTo>
                <a:cubicBezTo>
                  <a:pt x="879157" y="1757888"/>
                  <a:pt x="813565" y="1756743"/>
                  <a:pt x="773814" y="1715580"/>
                </a:cubicBezTo>
                <a:lnTo>
                  <a:pt x="29079" y="944384"/>
                </a:lnTo>
                <a:cubicBezTo>
                  <a:pt x="9203" y="923802"/>
                  <a:pt x="-448" y="897114"/>
                  <a:pt x="15" y="870601"/>
                </a:cubicBezTo>
                <a:cubicBezTo>
                  <a:pt x="478" y="844089"/>
                  <a:pt x="11055" y="817753"/>
                  <a:pt x="31636" y="797878"/>
                </a:cubicBezTo>
                <a:lnTo>
                  <a:pt x="827749" y="29080"/>
                </a:lnTo>
                <a:cubicBezTo>
                  <a:pt x="848331" y="9205"/>
                  <a:pt x="875020" y="-446"/>
                  <a:pt x="901532" y="16"/>
                </a:cubicBezTo>
                <a:close/>
              </a:path>
            </a:pathLst>
          </a:custGeom>
          <a:solidFill>
            <a:srgbClr val="404585"/>
          </a:solidFill>
          <a:ln>
            <a:noFill/>
          </a:ln>
        </p:spPr>
        <p:txBody>
          <a:bodyPr lIns="162000" tIns="0" rIns="0" bIns="0" anchor="ctr"/>
          <a:lstStyle/>
          <a:p>
            <a:pPr>
              <a:defRPr/>
            </a:pPr>
            <a:r>
              <a:rPr lang="zh-TW" altLang="en-US" sz="1500" b="1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外送</a:t>
            </a:r>
            <a:r>
              <a:rPr lang="en-US" altLang="zh-TW" sz="1500" b="1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TW" sz="1500" b="1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TW" altLang="en-US" sz="1500" b="1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訂購</a:t>
            </a:r>
            <a:endParaRPr lang="zh-CN" altLang="en-US" sz="1500" b="1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任意多边形 36"/>
          <p:cNvSpPr>
            <a:spLocks noChangeArrowheads="1"/>
          </p:cNvSpPr>
          <p:nvPr/>
        </p:nvSpPr>
        <p:spPr bwMode="auto">
          <a:xfrm>
            <a:off x="1820466" y="1789510"/>
            <a:ext cx="1312069" cy="1008459"/>
          </a:xfrm>
          <a:custGeom>
            <a:avLst/>
            <a:gdLst>
              <a:gd name="T0" fmla="*/ 861672 w 1747878"/>
              <a:gd name="T1" fmla="*/ 0 h 1344614"/>
              <a:gd name="T2" fmla="*/ 934935 w 1747878"/>
              <a:gd name="T3" fmla="*/ 30347 h 1344614"/>
              <a:gd name="T4" fmla="*/ 1717492 w 1747878"/>
              <a:gd name="T5" fmla="*/ 812921 h 1344614"/>
              <a:gd name="T6" fmla="*/ 1717492 w 1747878"/>
              <a:gd name="T7" fmla="*/ 959449 h 1344614"/>
              <a:gd name="T8" fmla="*/ 1332337 w 1747878"/>
              <a:gd name="T9" fmla="*/ 1344613 h 1344614"/>
              <a:gd name="T10" fmla="*/ 934936 w 1747878"/>
              <a:gd name="T11" fmla="*/ 947204 h 1344614"/>
              <a:gd name="T12" fmla="*/ 788411 w 1747878"/>
              <a:gd name="T13" fmla="*/ 947204 h 1344614"/>
              <a:gd name="T14" fmla="*/ 415502 w 1747878"/>
              <a:gd name="T15" fmla="*/ 1320121 h 1344614"/>
              <a:gd name="T16" fmla="*/ 30346 w 1747878"/>
              <a:gd name="T17" fmla="*/ 934956 h 1344614"/>
              <a:gd name="T18" fmla="*/ 30346 w 1747878"/>
              <a:gd name="T19" fmla="*/ 788428 h 1344614"/>
              <a:gd name="T20" fmla="*/ 788410 w 1747878"/>
              <a:gd name="T21" fmla="*/ 30347 h 1344614"/>
              <a:gd name="T22" fmla="*/ 861672 w 1747878"/>
              <a:gd name="T23" fmla="*/ 0 h 134461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747878"/>
              <a:gd name="T37" fmla="*/ 0 h 1344614"/>
              <a:gd name="T38" fmla="*/ 1747878 w 1747878"/>
              <a:gd name="T39" fmla="*/ 1344614 h 134461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747878" h="1344614">
                <a:moveTo>
                  <a:pt x="861692" y="0"/>
                </a:moveTo>
                <a:cubicBezTo>
                  <a:pt x="888209" y="0"/>
                  <a:pt x="914725" y="10116"/>
                  <a:pt x="934956" y="30347"/>
                </a:cubicBezTo>
                <a:lnTo>
                  <a:pt x="1717531" y="812922"/>
                </a:lnTo>
                <a:cubicBezTo>
                  <a:pt x="1757994" y="853385"/>
                  <a:pt x="1757994" y="918988"/>
                  <a:pt x="1717531" y="959450"/>
                </a:cubicBezTo>
                <a:lnTo>
                  <a:pt x="1332367" y="1344614"/>
                </a:lnTo>
                <a:lnTo>
                  <a:pt x="934957" y="947205"/>
                </a:lnTo>
                <a:cubicBezTo>
                  <a:pt x="894494" y="906741"/>
                  <a:pt x="828892" y="906742"/>
                  <a:pt x="788429" y="947205"/>
                </a:cubicBezTo>
                <a:lnTo>
                  <a:pt x="415512" y="1320122"/>
                </a:lnTo>
                <a:lnTo>
                  <a:pt x="30347" y="934957"/>
                </a:lnTo>
                <a:cubicBezTo>
                  <a:pt x="-10116" y="894494"/>
                  <a:pt x="-10116" y="828891"/>
                  <a:pt x="30347" y="788429"/>
                </a:cubicBezTo>
                <a:lnTo>
                  <a:pt x="788428" y="30347"/>
                </a:lnTo>
                <a:cubicBezTo>
                  <a:pt x="808660" y="10115"/>
                  <a:pt x="835176" y="0"/>
                  <a:pt x="861692" y="0"/>
                </a:cubicBezTo>
                <a:close/>
              </a:path>
            </a:pathLst>
          </a:custGeom>
          <a:solidFill>
            <a:srgbClr val="404585"/>
          </a:solidFill>
          <a:ln>
            <a:noFill/>
          </a:ln>
          <a:extLst/>
        </p:spPr>
        <p:txBody>
          <a:bodyPr lIns="0" tIns="0" rIns="0" bIns="162000" anchor="ctr"/>
          <a:lstStyle/>
          <a:p>
            <a:pPr algn="ctr">
              <a:defRPr/>
            </a:pPr>
            <a:r>
              <a:rPr lang="zh-TW" altLang="en-US" sz="1500" b="1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速食</a:t>
            </a:r>
            <a:r>
              <a:rPr lang="en-US" altLang="zh-TW" sz="1500" b="1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TW" altLang="en-US" sz="1500" b="1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餐廳</a:t>
            </a:r>
            <a:endParaRPr lang="zh-CN" altLang="en-US" sz="1500" b="1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任意多边形 37"/>
          <p:cNvSpPr>
            <a:spLocks noChangeArrowheads="1"/>
          </p:cNvSpPr>
          <p:nvPr/>
        </p:nvSpPr>
        <p:spPr bwMode="auto">
          <a:xfrm>
            <a:off x="2844403" y="1813323"/>
            <a:ext cx="1014413" cy="1310878"/>
          </a:xfrm>
          <a:custGeom>
            <a:avLst/>
            <a:gdLst>
              <a:gd name="T0" fmla="*/ 506068 w 1352638"/>
              <a:gd name="T1" fmla="*/ 15 h 1747216"/>
              <a:gd name="T2" fmla="*/ 578786 w 1352638"/>
              <a:gd name="T3" fmla="*/ 31647 h 1747216"/>
              <a:gd name="T4" fmla="*/ 1323474 w 1352638"/>
              <a:gd name="T5" fmla="*/ 803119 h 1747216"/>
              <a:gd name="T6" fmla="*/ 1352535 w 1352638"/>
              <a:gd name="T7" fmla="*/ 876927 h 1747216"/>
              <a:gd name="T8" fmla="*/ 1320917 w 1352638"/>
              <a:gd name="T9" fmla="*/ 949676 h 1747216"/>
              <a:gd name="T10" fmla="*/ 524855 w 1352638"/>
              <a:gd name="T11" fmla="*/ 1718748 h 1747216"/>
              <a:gd name="T12" fmla="*/ 378358 w 1352638"/>
              <a:gd name="T13" fmla="*/ 1716190 h 1747216"/>
              <a:gd name="T14" fmla="*/ 0 w 1352638"/>
              <a:gd name="T15" fmla="*/ 1324223 h 1747216"/>
              <a:gd name="T16" fmla="*/ 404259 w 1352638"/>
              <a:gd name="T17" fmla="*/ 933670 h 1747216"/>
              <a:gd name="T18" fmla="*/ 406816 w 1352638"/>
              <a:gd name="T19" fmla="*/ 787113 h 1747216"/>
              <a:gd name="T20" fmla="*/ 40487 w 1352638"/>
              <a:gd name="T21" fmla="*/ 407608 h 1747216"/>
              <a:gd name="T22" fmla="*/ 432290 w 1352638"/>
              <a:gd name="T23" fmla="*/ 29089 h 1747216"/>
              <a:gd name="T24" fmla="*/ 506068 w 1352638"/>
              <a:gd name="T25" fmla="*/ 15 h 174721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52638"/>
              <a:gd name="T40" fmla="*/ 0 h 1747216"/>
              <a:gd name="T41" fmla="*/ 1352638 w 1352638"/>
              <a:gd name="T42" fmla="*/ 1747216 h 174721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52638" h="1747216">
                <a:moveTo>
                  <a:pt x="506101" y="15"/>
                </a:moveTo>
                <a:cubicBezTo>
                  <a:pt x="532613" y="478"/>
                  <a:pt x="558949" y="11055"/>
                  <a:pt x="578824" y="31636"/>
                </a:cubicBezTo>
                <a:lnTo>
                  <a:pt x="1323560" y="802833"/>
                </a:lnTo>
                <a:cubicBezTo>
                  <a:pt x="1343435" y="823414"/>
                  <a:pt x="1353086" y="850103"/>
                  <a:pt x="1352623" y="876615"/>
                </a:cubicBezTo>
                <a:cubicBezTo>
                  <a:pt x="1352161" y="903128"/>
                  <a:pt x="1341584" y="929463"/>
                  <a:pt x="1321003" y="949338"/>
                </a:cubicBezTo>
                <a:lnTo>
                  <a:pt x="524889" y="1718136"/>
                </a:lnTo>
                <a:cubicBezTo>
                  <a:pt x="483726" y="1757887"/>
                  <a:pt x="418134" y="1756742"/>
                  <a:pt x="378383" y="1715579"/>
                </a:cubicBezTo>
                <a:lnTo>
                  <a:pt x="0" y="1323752"/>
                </a:lnTo>
                <a:lnTo>
                  <a:pt x="404285" y="933338"/>
                </a:lnTo>
                <a:cubicBezTo>
                  <a:pt x="445448" y="893587"/>
                  <a:pt x="446593" y="827995"/>
                  <a:pt x="406842" y="786833"/>
                </a:cubicBezTo>
                <a:lnTo>
                  <a:pt x="40490" y="407463"/>
                </a:lnTo>
                <a:lnTo>
                  <a:pt x="432318" y="29079"/>
                </a:lnTo>
                <a:cubicBezTo>
                  <a:pt x="452900" y="9204"/>
                  <a:pt x="479589" y="-448"/>
                  <a:pt x="506101" y="15"/>
                </a:cubicBezTo>
                <a:close/>
              </a:path>
            </a:pathLst>
          </a:custGeom>
          <a:solidFill>
            <a:srgbClr val="404585"/>
          </a:solidFill>
          <a:ln>
            <a:noFill/>
          </a:ln>
        </p:spPr>
        <p:txBody>
          <a:bodyPr lIns="0" tIns="0" rIns="162000" bIns="0" anchor="ctr"/>
          <a:lstStyle/>
          <a:p>
            <a:pPr algn="r">
              <a:defRPr/>
            </a:pPr>
            <a:r>
              <a:rPr lang="zh-TW" altLang="en-US" sz="1500" b="1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尋找</a:t>
            </a:r>
            <a:r>
              <a:rPr lang="en-US" altLang="zh-TW" sz="1500" b="1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TW" sz="1500" b="1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TW" altLang="en-US" sz="1500" b="1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美食</a:t>
            </a:r>
            <a:endParaRPr lang="zh-CN" altLang="en-US" sz="1500" b="1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任意多边形 38"/>
          <p:cNvSpPr>
            <a:spLocks noChangeArrowheads="1"/>
          </p:cNvSpPr>
          <p:nvPr/>
        </p:nvSpPr>
        <p:spPr bwMode="auto">
          <a:xfrm>
            <a:off x="2518173" y="2838450"/>
            <a:ext cx="1312069" cy="1014413"/>
          </a:xfrm>
          <a:custGeom>
            <a:avLst/>
            <a:gdLst>
              <a:gd name="T0" fmla="*/ 423615 w 1747216"/>
              <a:gd name="T1" fmla="*/ 0 h 1352638"/>
              <a:gd name="T2" fmla="*/ 814167 w 1747216"/>
              <a:gd name="T3" fmla="*/ 404259 h 1352638"/>
              <a:gd name="T4" fmla="*/ 960725 w 1747216"/>
              <a:gd name="T5" fmla="*/ 406816 h 1352638"/>
              <a:gd name="T6" fmla="*/ 1340229 w 1747216"/>
              <a:gd name="T7" fmla="*/ 40487 h 1352638"/>
              <a:gd name="T8" fmla="*/ 1718748 w 1747216"/>
              <a:gd name="T9" fmla="*/ 432290 h 1352638"/>
              <a:gd name="T10" fmla="*/ 1716190 w 1747216"/>
              <a:gd name="T11" fmla="*/ 578786 h 1352638"/>
              <a:gd name="T12" fmla="*/ 944719 w 1747216"/>
              <a:gd name="T13" fmla="*/ 1323474 h 1352638"/>
              <a:gd name="T14" fmla="*/ 870910 w 1747216"/>
              <a:gd name="T15" fmla="*/ 1352535 h 1352638"/>
              <a:gd name="T16" fmla="*/ 798161 w 1747216"/>
              <a:gd name="T17" fmla="*/ 1320917 h 1352638"/>
              <a:gd name="T18" fmla="*/ 29089 w 1747216"/>
              <a:gd name="T19" fmla="*/ 524855 h 1352638"/>
              <a:gd name="T20" fmla="*/ 31647 w 1747216"/>
              <a:gd name="T21" fmla="*/ 378358 h 135263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47216"/>
              <a:gd name="T34" fmla="*/ 0 h 1352638"/>
              <a:gd name="T35" fmla="*/ 1747216 w 1747216"/>
              <a:gd name="T36" fmla="*/ 1352638 h 135263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47216" h="1352638">
                <a:moveTo>
                  <a:pt x="423464" y="0"/>
                </a:moveTo>
                <a:lnTo>
                  <a:pt x="813877" y="404285"/>
                </a:lnTo>
                <a:cubicBezTo>
                  <a:pt x="853628" y="445448"/>
                  <a:pt x="919220" y="446592"/>
                  <a:pt x="960383" y="406842"/>
                </a:cubicBezTo>
                <a:lnTo>
                  <a:pt x="1339752" y="40490"/>
                </a:lnTo>
                <a:lnTo>
                  <a:pt x="1718136" y="432318"/>
                </a:lnTo>
                <a:cubicBezTo>
                  <a:pt x="1757887" y="473481"/>
                  <a:pt x="1756742" y="539074"/>
                  <a:pt x="1715579" y="578824"/>
                </a:cubicBezTo>
                <a:lnTo>
                  <a:pt x="944383" y="1323560"/>
                </a:lnTo>
                <a:cubicBezTo>
                  <a:pt x="923801" y="1343435"/>
                  <a:pt x="897113" y="1353086"/>
                  <a:pt x="870600" y="1352623"/>
                </a:cubicBezTo>
                <a:cubicBezTo>
                  <a:pt x="844088" y="1352161"/>
                  <a:pt x="817752" y="1341584"/>
                  <a:pt x="797877" y="1321003"/>
                </a:cubicBezTo>
                <a:lnTo>
                  <a:pt x="29079" y="524889"/>
                </a:lnTo>
                <a:cubicBezTo>
                  <a:pt x="-10671" y="483726"/>
                  <a:pt x="-9526" y="418134"/>
                  <a:pt x="31636" y="378383"/>
                </a:cubicBezTo>
                <a:lnTo>
                  <a:pt x="423464" y="0"/>
                </a:lnTo>
                <a:close/>
              </a:path>
            </a:pathLst>
          </a:custGeom>
          <a:solidFill>
            <a:srgbClr val="404585"/>
          </a:solidFill>
          <a:ln>
            <a:noFill/>
          </a:ln>
          <a:extLst/>
        </p:spPr>
        <p:txBody>
          <a:bodyPr lIns="0" tIns="162000" rIns="0" bIns="0" anchor="ctr"/>
          <a:lstStyle/>
          <a:p>
            <a:pPr algn="ctr">
              <a:defRPr/>
            </a:pPr>
            <a:r>
              <a:rPr lang="zh-TW" altLang="en-US" sz="1500" b="1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食譜</a:t>
            </a:r>
            <a:endParaRPr lang="zh-CN" altLang="en-US" sz="1500" b="1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39"/>
          <p:cNvSpPr>
            <a:spLocks noChangeArrowheads="1"/>
          </p:cNvSpPr>
          <p:nvPr/>
        </p:nvSpPr>
        <p:spPr bwMode="auto">
          <a:xfrm>
            <a:off x="3889772" y="2241948"/>
            <a:ext cx="1357313" cy="453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>
              <a:lnSpc>
                <a:spcPct val="120000"/>
              </a:lnSpc>
              <a:defRPr/>
            </a:pPr>
            <a:r>
              <a:rPr lang="zh-TW" altLang="en-US" sz="1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食在方</a:t>
            </a:r>
            <a:r>
              <a:rPr lang="zh-TW" alt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便</a:t>
            </a:r>
            <a:r>
              <a:rPr lang="en-US" altLang="zh-TW" sz="1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TW" sz="1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en-US" sz="12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40"/>
          <p:cNvSpPr>
            <a:spLocks noChangeArrowheads="1"/>
          </p:cNvSpPr>
          <p:nvPr/>
        </p:nvSpPr>
        <p:spPr bwMode="auto">
          <a:xfrm>
            <a:off x="2489597" y="3921919"/>
            <a:ext cx="1357313" cy="453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>
              <a:lnSpc>
                <a:spcPct val="120000"/>
              </a:lnSpc>
              <a:defRPr/>
            </a:pPr>
            <a:r>
              <a:rPr lang="zh-TW" altLang="en-US" sz="1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愛料理</a:t>
            </a:r>
            <a:endParaRPr lang="en-US" sz="12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41"/>
          <p:cNvSpPr>
            <a:spLocks noChangeArrowheads="1"/>
          </p:cNvSpPr>
          <p:nvPr/>
        </p:nvSpPr>
        <p:spPr bwMode="auto">
          <a:xfrm>
            <a:off x="1784747" y="1291829"/>
            <a:ext cx="1357313" cy="453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algn="ctr">
              <a:lnSpc>
                <a:spcPct val="120000"/>
              </a:lnSpc>
              <a:defRPr/>
            </a:pPr>
            <a:r>
              <a:rPr lang="zh-TW" altLang="en-US" sz="1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摩斯漢堡</a:t>
            </a:r>
            <a:endParaRPr lang="en-US" sz="12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42"/>
          <p:cNvSpPr>
            <a:spLocks noChangeArrowheads="1"/>
          </p:cNvSpPr>
          <p:nvPr/>
        </p:nvSpPr>
        <p:spPr bwMode="auto">
          <a:xfrm>
            <a:off x="394098" y="2934891"/>
            <a:ext cx="1354931" cy="454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>
              <a:lnSpc>
                <a:spcPct val="120000"/>
              </a:lnSpc>
              <a:defRPr/>
            </a:pPr>
            <a:r>
              <a:rPr lang="en-US" altLang="zh-CN" sz="1200" kern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FoodPanda</a:t>
            </a:r>
            <a:r>
              <a:rPr lang="en-US" altLang="zh-CN" sz="1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2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200" kern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Ubereat</a:t>
            </a:r>
            <a:endParaRPr lang="en-US" sz="12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" name="Group 18"/>
          <p:cNvGrpSpPr>
            <a:grpSpLocks/>
          </p:cNvGrpSpPr>
          <p:nvPr/>
        </p:nvGrpSpPr>
        <p:grpSpPr bwMode="auto">
          <a:xfrm>
            <a:off x="5549828" y="944126"/>
            <a:ext cx="2887266" cy="680017"/>
            <a:chOff x="0" y="0"/>
            <a:chExt cx="3850501" cy="907995"/>
          </a:xfrm>
        </p:grpSpPr>
        <p:sp>
          <p:nvSpPr>
            <p:cNvPr id="18" name="文本框 44"/>
            <p:cNvSpPr txBox="1">
              <a:spLocks noChangeArrowheads="1"/>
            </p:cNvSpPr>
            <p:nvPr/>
          </p:nvSpPr>
          <p:spPr bwMode="auto">
            <a:xfrm>
              <a:off x="0" y="0"/>
              <a:ext cx="2674843" cy="349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>
                <a:defRPr/>
              </a:pPr>
              <a:r>
                <a:rPr lang="zh-TW" altLang="en-US" sz="1100" b="1" kern="0" dirty="0" smtClean="0">
                  <a:solidFill>
                    <a:srgbClr val="404585"/>
                  </a:solidFill>
                  <a:latin typeface="微软雅黑" pitchFamily="34" charset="-122"/>
                  <a:ea typeface="微软雅黑" pitchFamily="34" charset="-122"/>
                </a:rPr>
                <a:t>速食</a:t>
              </a:r>
              <a:endParaRPr lang="zh-CN" altLang="en-US" sz="1100" b="1" kern="0" dirty="0">
                <a:solidFill>
                  <a:srgbClr val="404585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文本框 14"/>
            <p:cNvSpPr txBox="1">
              <a:spLocks noChangeArrowheads="1"/>
            </p:cNvSpPr>
            <p:nvPr/>
          </p:nvSpPr>
          <p:spPr bwMode="auto">
            <a:xfrm>
              <a:off x="0" y="353200"/>
              <a:ext cx="3850501" cy="554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defRPr/>
              </a:pPr>
              <a:r>
                <a:rPr lang="zh-TW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其他類型餐廳</a:t>
              </a:r>
              <a:r>
                <a:rPr lang="en-US" altLang="zh-TW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APP,</a:t>
              </a:r>
              <a:r>
                <a:rPr lang="zh-TW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使用訂餐</a:t>
              </a:r>
              <a:r>
                <a:rPr lang="en-US" altLang="zh-TW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TW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收集會員名單</a:t>
              </a:r>
              <a:r>
                <a:rPr lang="en-US" altLang="zh-TW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/>
              </a:r>
              <a:br>
                <a:rPr lang="en-US" altLang="zh-TW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TW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降低出單時間出錯率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5549828" y="2014497"/>
            <a:ext cx="2887266" cy="842048"/>
            <a:chOff x="0" y="0"/>
            <a:chExt cx="3850501" cy="1122444"/>
          </a:xfrm>
        </p:grpSpPr>
        <p:sp>
          <p:nvSpPr>
            <p:cNvPr id="21" name="文本框 47"/>
            <p:cNvSpPr txBox="1">
              <a:spLocks noChangeArrowheads="1"/>
            </p:cNvSpPr>
            <p:nvPr/>
          </p:nvSpPr>
          <p:spPr bwMode="auto">
            <a:xfrm>
              <a:off x="0" y="0"/>
              <a:ext cx="2674843" cy="3487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>
                <a:defRPr/>
              </a:pPr>
              <a:r>
                <a:rPr lang="zh-TW" altLang="en-US" sz="1100" b="1" kern="0" dirty="0" smtClean="0">
                  <a:solidFill>
                    <a:srgbClr val="404585"/>
                  </a:solidFill>
                  <a:latin typeface="微软雅黑" pitchFamily="34" charset="-122"/>
                  <a:ea typeface="微软雅黑" pitchFamily="34" charset="-122"/>
                </a:rPr>
                <a:t>尋找美食</a:t>
              </a:r>
              <a:endParaRPr lang="zh-CN" altLang="en-US" sz="1100" b="1" kern="0" dirty="0">
                <a:solidFill>
                  <a:srgbClr val="404585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文本框 14"/>
            <p:cNvSpPr txBox="1">
              <a:spLocks noChangeArrowheads="1"/>
            </p:cNvSpPr>
            <p:nvPr/>
          </p:nvSpPr>
          <p:spPr bwMode="auto">
            <a:xfrm>
              <a:off x="0" y="353199"/>
              <a:ext cx="3850501" cy="769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>
                <a:defRPr/>
              </a:pPr>
              <a:r>
                <a:rPr lang="en-US" altLang="zh-TW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Ex:</a:t>
              </a:r>
              <a:r>
                <a:rPr lang="zh-TW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食在方便</a:t>
              </a:r>
              <a:r>
                <a:rPr lang="en-US" altLang="zh-TW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/>
              </a:r>
              <a:br>
                <a:rPr lang="en-US" altLang="zh-TW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TW" altLang="en-US" sz="105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介紹</a:t>
              </a:r>
              <a:r>
                <a:rPr lang="zh-TW" altLang="en-US" sz="105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美食</a:t>
              </a:r>
              <a:r>
                <a:rPr lang="en-US" altLang="zh-TW" sz="105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,</a:t>
              </a:r>
              <a:r>
                <a:rPr lang="zh-TW" altLang="en-US" sz="105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尋找周邊美食</a:t>
              </a:r>
              <a:r>
                <a:rPr lang="en-US" altLang="zh-TW" sz="105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/>
              </a:r>
              <a:br>
                <a:rPr lang="en-US" altLang="zh-TW" sz="105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</a:br>
              <a:r>
                <a:rPr lang="zh-TW" altLang="en-US" sz="105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有眾多</a:t>
              </a:r>
              <a:r>
                <a:rPr lang="zh-TW" altLang="en-US" sz="105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商家</a:t>
              </a:r>
              <a:r>
                <a:rPr lang="en-US" altLang="zh-TW" sz="105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TW" altLang="en-US" sz="105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部落客</a:t>
              </a:r>
              <a:r>
                <a:rPr lang="zh-TW" altLang="en-US" sz="105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結合</a:t>
              </a:r>
              <a:r>
                <a:rPr lang="zh-TW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介紹</a:t>
              </a:r>
              <a:endParaRPr lang="en-US" altLang="zh-TW" sz="105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3" name="Group 24"/>
          <p:cNvGrpSpPr>
            <a:grpSpLocks/>
          </p:cNvGrpSpPr>
          <p:nvPr/>
        </p:nvGrpSpPr>
        <p:grpSpPr bwMode="auto">
          <a:xfrm>
            <a:off x="5549828" y="3086060"/>
            <a:ext cx="2887266" cy="518883"/>
            <a:chOff x="0" y="0"/>
            <a:chExt cx="3850501" cy="691667"/>
          </a:xfrm>
        </p:grpSpPr>
        <p:sp>
          <p:nvSpPr>
            <p:cNvPr id="24" name="文本框 50"/>
            <p:cNvSpPr txBox="1">
              <a:spLocks noChangeArrowheads="1"/>
            </p:cNvSpPr>
            <p:nvPr/>
          </p:nvSpPr>
          <p:spPr bwMode="auto">
            <a:xfrm>
              <a:off x="0" y="0"/>
              <a:ext cx="2674843" cy="3487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>
                <a:defRPr/>
              </a:pPr>
              <a:r>
                <a:rPr lang="zh-TW" altLang="en-US" sz="1100" b="1" kern="0" dirty="0" smtClean="0">
                  <a:solidFill>
                    <a:srgbClr val="404585"/>
                  </a:solidFill>
                  <a:latin typeface="微软雅黑" pitchFamily="34" charset="-122"/>
                  <a:ea typeface="微软雅黑" pitchFamily="34" charset="-122"/>
                </a:rPr>
                <a:t>外送訂購</a:t>
              </a:r>
              <a:endParaRPr lang="zh-CN" altLang="en-US" sz="1100" b="1" kern="0" dirty="0">
                <a:solidFill>
                  <a:srgbClr val="404585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文本框 14"/>
            <p:cNvSpPr txBox="1">
              <a:spLocks noChangeArrowheads="1"/>
            </p:cNvSpPr>
            <p:nvPr/>
          </p:nvSpPr>
          <p:spPr bwMode="auto">
            <a:xfrm>
              <a:off x="0" y="353199"/>
              <a:ext cx="3850501" cy="338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defRPr/>
              </a:pPr>
              <a:r>
                <a:rPr lang="zh-TW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讓消費者隨時隨地都可以訂購美食上門</a:t>
              </a:r>
              <a:r>
                <a:rPr lang="en-US" altLang="zh-TW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Group 24"/>
          <p:cNvGrpSpPr>
            <a:grpSpLocks/>
          </p:cNvGrpSpPr>
          <p:nvPr/>
        </p:nvGrpSpPr>
        <p:grpSpPr bwMode="auto">
          <a:xfrm>
            <a:off x="5549828" y="4027621"/>
            <a:ext cx="2887266" cy="518883"/>
            <a:chOff x="0" y="0"/>
            <a:chExt cx="3850501" cy="691667"/>
          </a:xfrm>
        </p:grpSpPr>
        <p:sp>
          <p:nvSpPr>
            <p:cNvPr id="27" name="文本框 50"/>
            <p:cNvSpPr txBox="1">
              <a:spLocks noChangeArrowheads="1"/>
            </p:cNvSpPr>
            <p:nvPr/>
          </p:nvSpPr>
          <p:spPr bwMode="auto">
            <a:xfrm>
              <a:off x="0" y="0"/>
              <a:ext cx="2674843" cy="3487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>
                <a:defRPr/>
              </a:pPr>
              <a:r>
                <a:rPr lang="zh-TW" altLang="en-US" sz="1100" b="1" kern="0" dirty="0" smtClean="0">
                  <a:solidFill>
                    <a:srgbClr val="404585"/>
                  </a:solidFill>
                  <a:latin typeface="微软雅黑" pitchFamily="34" charset="-122"/>
                  <a:ea typeface="微软雅黑" pitchFamily="34" charset="-122"/>
                </a:rPr>
                <a:t>食</a:t>
              </a:r>
              <a:r>
                <a:rPr lang="zh-TW" altLang="en-US" sz="1100" b="1" kern="0" dirty="0">
                  <a:solidFill>
                    <a:srgbClr val="404585"/>
                  </a:solidFill>
                  <a:latin typeface="微软雅黑" pitchFamily="34" charset="-122"/>
                  <a:ea typeface="微软雅黑" pitchFamily="34" charset="-122"/>
                </a:rPr>
                <a:t>譜</a:t>
              </a:r>
              <a:endParaRPr lang="zh-CN" altLang="en-US" sz="1100" b="1" kern="0" dirty="0">
                <a:solidFill>
                  <a:srgbClr val="404585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文本框 14"/>
            <p:cNvSpPr txBox="1">
              <a:spLocks noChangeArrowheads="1"/>
            </p:cNvSpPr>
            <p:nvPr/>
          </p:nvSpPr>
          <p:spPr bwMode="auto">
            <a:xfrm>
              <a:off x="0" y="353199"/>
              <a:ext cx="3850501" cy="338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>
                <a:defRPr/>
              </a:pPr>
              <a:r>
                <a:rPr lang="zh-TW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製作美食流程介紹</a:t>
              </a:r>
              <a:r>
                <a:rPr lang="en-US" altLang="zh-TW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</a:t>
              </a:r>
              <a:r>
                <a:rPr lang="zh-TW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廚房周邊商品介紹</a:t>
              </a:r>
              <a:r>
                <a:rPr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012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263603" y="3757612"/>
            <a:ext cx="1987302" cy="1385888"/>
            <a:chOff x="6218370" y="4838701"/>
            <a:chExt cx="2895588" cy="2019300"/>
          </a:xfrm>
        </p:grpSpPr>
        <p:sp>
          <p:nvSpPr>
            <p:cNvPr id="5" name="等腰三角形 4"/>
            <p:cNvSpPr/>
            <p:nvPr/>
          </p:nvSpPr>
          <p:spPr>
            <a:xfrm>
              <a:off x="6793667" y="4838701"/>
              <a:ext cx="2320291" cy="2000252"/>
            </a:xfrm>
            <a:prstGeom prst="triangle">
              <a:avLst/>
            </a:prstGeom>
            <a:solidFill>
              <a:srgbClr val="F0CDE4"/>
            </a:solidFill>
            <a:ln w="38100">
              <a:solidFill>
                <a:srgbClr val="F0CD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6" name="等腰三角形 5"/>
            <p:cNvSpPr/>
            <p:nvPr/>
          </p:nvSpPr>
          <p:spPr>
            <a:xfrm>
              <a:off x="6218370" y="5067301"/>
              <a:ext cx="2077208" cy="1790700"/>
            </a:xfrm>
            <a:prstGeom prst="triangle">
              <a:avLst/>
            </a:prstGeom>
            <a:noFill/>
            <a:ln w="19050">
              <a:solidFill>
                <a:srgbClr val="979F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</p:grpSp>
      <p:sp>
        <p:nvSpPr>
          <p:cNvPr id="7" name="等腰三角形 6"/>
          <p:cNvSpPr/>
          <p:nvPr/>
        </p:nvSpPr>
        <p:spPr>
          <a:xfrm>
            <a:off x="7326421" y="4084529"/>
            <a:ext cx="1210426" cy="1043473"/>
          </a:xfrm>
          <a:prstGeom prst="triangle">
            <a:avLst/>
          </a:prstGeom>
          <a:noFill/>
          <a:ln w="19050">
            <a:solidFill>
              <a:srgbClr val="F0C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文本框 7"/>
          <p:cNvSpPr txBox="1"/>
          <p:nvPr/>
        </p:nvSpPr>
        <p:spPr>
          <a:xfrm>
            <a:off x="3612227" y="1890553"/>
            <a:ext cx="3842782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/>
            <a:r>
              <a:rPr lang="zh-TW" altLang="en-US" sz="4350" dirty="0" smtClean="0">
                <a:solidFill>
                  <a:srgbClr val="404585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專題規劃</a:t>
            </a:r>
            <a:endParaRPr lang="zh-CN" altLang="en-US" sz="4350" dirty="0">
              <a:solidFill>
                <a:srgbClr val="404585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87" b="71068"/>
          <a:stretch>
            <a:fillRect/>
          </a:stretch>
        </p:blipFill>
        <p:spPr>
          <a:xfrm>
            <a:off x="1" y="1785937"/>
            <a:ext cx="5071304" cy="3357563"/>
          </a:xfrm>
          <a:custGeom>
            <a:avLst/>
            <a:gdLst>
              <a:gd name="connsiteX0" fmla="*/ 0 w 7365980"/>
              <a:gd name="connsiteY0" fmla="*/ 0 h 4876800"/>
              <a:gd name="connsiteX1" fmla="*/ 7365980 w 7365980"/>
              <a:gd name="connsiteY1" fmla="*/ 0 h 4876800"/>
              <a:gd name="connsiteX2" fmla="*/ 7365980 w 7365980"/>
              <a:gd name="connsiteY2" fmla="*/ 4876800 h 4876800"/>
              <a:gd name="connsiteX3" fmla="*/ 0 w 7365980"/>
              <a:gd name="connsiteY3" fmla="*/ 4876800 h 4876800"/>
              <a:gd name="connsiteX4" fmla="*/ 0 w 7365980"/>
              <a:gd name="connsiteY4" fmla="*/ 0 h 487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5980" h="4876800">
                <a:moveTo>
                  <a:pt x="0" y="0"/>
                </a:moveTo>
                <a:lnTo>
                  <a:pt x="7365980" y="0"/>
                </a:lnTo>
                <a:lnTo>
                  <a:pt x="7365980" y="4876800"/>
                </a:lnTo>
                <a:lnTo>
                  <a:pt x="0" y="48768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0" name="任意多边形 9"/>
          <p:cNvSpPr/>
          <p:nvPr/>
        </p:nvSpPr>
        <p:spPr>
          <a:xfrm>
            <a:off x="1843087" y="1357312"/>
            <a:ext cx="1678388" cy="1900238"/>
          </a:xfrm>
          <a:custGeom>
            <a:avLst/>
            <a:gdLst>
              <a:gd name="connsiteX0" fmla="*/ 0 w 2237850"/>
              <a:gd name="connsiteY0" fmla="*/ 0 h 2533650"/>
              <a:gd name="connsiteX1" fmla="*/ 2237850 w 2237850"/>
              <a:gd name="connsiteY1" fmla="*/ 0 h 2533650"/>
              <a:gd name="connsiteX2" fmla="*/ 2237850 w 2237850"/>
              <a:gd name="connsiteY2" fmla="*/ 666749 h 2533650"/>
              <a:gd name="connsiteX3" fmla="*/ 2148627 w 2237850"/>
              <a:gd name="connsiteY3" fmla="*/ 666749 h 2533650"/>
              <a:gd name="connsiteX4" fmla="*/ 2148627 w 2237850"/>
              <a:gd name="connsiteY4" fmla="*/ 89223 h 2533650"/>
              <a:gd name="connsiteX5" fmla="*/ 89223 w 2237850"/>
              <a:gd name="connsiteY5" fmla="*/ 89223 h 2533650"/>
              <a:gd name="connsiteX6" fmla="*/ 89223 w 2237850"/>
              <a:gd name="connsiteY6" fmla="*/ 2444427 h 2533650"/>
              <a:gd name="connsiteX7" fmla="*/ 2148627 w 2237850"/>
              <a:gd name="connsiteY7" fmla="*/ 2444427 h 2533650"/>
              <a:gd name="connsiteX8" fmla="*/ 2148627 w 2237850"/>
              <a:gd name="connsiteY8" fmla="*/ 1981136 h 2533650"/>
              <a:gd name="connsiteX9" fmla="*/ 2237850 w 2237850"/>
              <a:gd name="connsiteY9" fmla="*/ 1981136 h 2533650"/>
              <a:gd name="connsiteX10" fmla="*/ 2237850 w 2237850"/>
              <a:gd name="connsiteY10" fmla="*/ 2533650 h 2533650"/>
              <a:gd name="connsiteX11" fmla="*/ 0 w 2237850"/>
              <a:gd name="connsiteY11" fmla="*/ 2533650 h 2533650"/>
              <a:gd name="connsiteX12" fmla="*/ 0 w 2237850"/>
              <a:gd name="connsiteY12" fmla="*/ 0 h 25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37850" h="2533650">
                <a:moveTo>
                  <a:pt x="0" y="0"/>
                </a:moveTo>
                <a:lnTo>
                  <a:pt x="2237850" y="0"/>
                </a:lnTo>
                <a:lnTo>
                  <a:pt x="2237850" y="666749"/>
                </a:lnTo>
                <a:lnTo>
                  <a:pt x="2148627" y="666749"/>
                </a:lnTo>
                <a:lnTo>
                  <a:pt x="2148627" y="89223"/>
                </a:lnTo>
                <a:lnTo>
                  <a:pt x="89223" y="89223"/>
                </a:lnTo>
                <a:lnTo>
                  <a:pt x="89223" y="2444427"/>
                </a:lnTo>
                <a:lnTo>
                  <a:pt x="2148627" y="2444427"/>
                </a:lnTo>
                <a:lnTo>
                  <a:pt x="2148627" y="1981136"/>
                </a:lnTo>
                <a:lnTo>
                  <a:pt x="2237850" y="1981136"/>
                </a:lnTo>
                <a:lnTo>
                  <a:pt x="2237850" y="2533650"/>
                </a:lnTo>
                <a:lnTo>
                  <a:pt x="0" y="253365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271712" y="1329541"/>
            <a:ext cx="935438" cy="2008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450" dirty="0" smtClean="0">
                <a:solidFill>
                  <a:srgbClr val="404585"/>
                </a:solidFill>
                <a:latin typeface="Impact" panose="020B0806030902050204" pitchFamily="34" charset="0"/>
              </a:rPr>
              <a:t>3</a:t>
            </a:r>
            <a:endParaRPr lang="zh-CN" altLang="en-US" sz="12450" dirty="0">
              <a:solidFill>
                <a:srgbClr val="404585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58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6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 animBg="1"/>
      <p:bldP spid="12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461</TotalTime>
  <Words>472</Words>
  <Application>Microsoft Office PowerPoint</Application>
  <PresentationFormat>如螢幕大小 (16:9)</PresentationFormat>
  <Paragraphs>138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33" baseType="lpstr">
      <vt:lpstr>Lato Regular</vt:lpstr>
      <vt:lpstr>微软雅黑</vt:lpstr>
      <vt:lpstr>宋体</vt:lpstr>
      <vt:lpstr>华文细黑</vt:lpstr>
      <vt:lpstr>方正兰亭粗黑简体</vt:lpstr>
      <vt:lpstr>方正兰亭超细黑简体</vt:lpstr>
      <vt:lpstr>冬青黑体简体中文 W3</vt:lpstr>
      <vt:lpstr>造字工房悦黑演示版常规体</vt:lpstr>
      <vt:lpstr>微軟正黑體</vt:lpstr>
      <vt:lpstr>新細明體</vt:lpstr>
      <vt:lpstr>Arial</vt:lpstr>
      <vt:lpstr>Calibri</vt:lpstr>
      <vt:lpstr>Calibri Light</vt:lpstr>
      <vt:lpstr>Impact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午班</cp:lastModifiedBy>
  <cp:revision>37</cp:revision>
  <dcterms:created xsi:type="dcterms:W3CDTF">2016-12-27T02:38:48Z</dcterms:created>
  <dcterms:modified xsi:type="dcterms:W3CDTF">2018-09-18T08:46:39Z</dcterms:modified>
</cp:coreProperties>
</file>