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7" r:id="rId5"/>
    <p:sldId id="259" r:id="rId6"/>
    <p:sldId id="268" r:id="rId7"/>
    <p:sldId id="263" r:id="rId8"/>
    <p:sldId id="266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42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43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6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9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48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61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8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01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09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04512-DCDC-4D63-BC00-62C4BCD15C13}" type="datetimeFigureOut">
              <a:rPr lang="zh-TW" altLang="en-US" smtClean="0"/>
              <a:t>2017/2/15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E887-89BF-4C63-BEBD-DB82B3D0A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7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Why Hadoop?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0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45" y="2274245"/>
            <a:ext cx="3814048" cy="38140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131" y="1084972"/>
            <a:ext cx="1964724" cy="19647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3" y="1247560"/>
            <a:ext cx="2053370" cy="20533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24" y="3381952"/>
            <a:ext cx="1143446" cy="11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3.33333E-6 L 7.5E-6 3.33333E-6 C -0.00169 0.00324 -0.00299 0.00694 -0.00494 0.00995 C -0.00559 0.01088 -0.00663 0.01041 -0.00729 0.01134 C -0.00989 0.01481 -0.01223 0.01898 -0.01458 0.02291 C -0.01536 0.0243 -0.01614 0.02592 -0.01705 0.02708 C -0.01939 0.03055 -0.022 0.03356 -0.02421 0.03726 C -0.02499 0.03842 -0.02512 0.0405 -0.0259 0.04143 C -0.02734 0.04351 -0.02916 0.04398 -0.03072 0.04583 C -0.03919 0.05578 -0.03215 0.04976 -0.03958 0.06018 C -0.04192 0.06342 -0.04452 0.06574 -0.04687 0.06875 C -0.04778 0.0699 -0.0483 0.07199 -0.04921 0.07314 C -0.05182 0.07615 -0.05468 0.07847 -0.05729 0.08171 C -0.0582 0.08287 -0.05885 0.08472 -0.05976 0.08588 C -0.06705 0.09606 -0.0651 0.09444 -0.07018 0.09745 C -0.07291 0.10138 -0.07551 0.10555 -0.07825 0.10902 C -0.07903 0.10972 -0.07994 0.10949 -0.08072 0.11041 C -0.08242 0.1125 -0.08398 0.11504 -0.08554 0.11759 C -0.08645 0.11898 -0.08697 0.1206 -0.08801 0.12175 C -0.09075 0.12546 -0.09387 0.12847 -0.09687 0.13194 C -0.09869 0.13425 -0.10064 0.13657 -0.10247 0.13912 C -0.11314 0.153 -0.1082 0.14976 -0.11458 0.15347 C -0.11666 0.15625 -0.11874 0.15949 -0.12109 0.16203 C -0.12174 0.16273 -0.12265 0.16273 -0.12343 0.16342 C -0.12564 0.16527 -0.12786 0.16713 -0.12994 0.16921 C -0.13215 0.17129 -0.13411 0.1743 -0.13632 0.17638 C -0.13814 0.178 -0.14023 0.17893 -0.14205 0.18055 C -0.14374 0.1824 -0.14505 0.18495 -0.14687 0.18634 C -0.14882 0.18819 -0.15559 0.19213 -0.15807 0.19351 C -0.16367 0.20023 -0.15663 0.19236 -0.16458 0.1993 C -0.16549 0.2 -0.16614 0.20138 -0.16705 0.20208 C -0.17096 0.20532 -0.17512 0.20787 -0.17903 0.21088 C -0.18098 0.21226 -0.18281 0.21388 -0.18476 0.21504 C -0.18554 0.2155 -0.18632 0.21597 -0.1871 0.21643 C -0.1888 0.21782 -0.19036 0.21944 -0.19205 0.22083 C -0.20104 0.22824 -0.19439 0.22222 -0.20403 0.22939 C -0.21054 0.23425 -0.2039 0.23125 -0.2138 0.23657 C -0.21692 0.23842 -0.22018 0.23958 -0.22343 0.24097 C -0.22447 0.24189 -0.22551 0.24305 -0.22669 0.24375 C -0.23372 0.24791 -0.23137 0.24537 -0.2371 0.24814 C -0.24309 0.25092 -0.24895 0.25393 -0.25494 0.25671 C -0.25624 0.2574 -0.25755 0.25763 -0.25898 0.2581 C -0.25976 0.25856 -0.26054 0.25925 -0.26132 0.25949 C -0.2664 0.26134 -0.27161 0.26226 -0.27669 0.26388 C -0.27799 0.26435 -0.27929 0.26504 -0.28072 0.26527 C -0.28476 0.26597 -0.2888 0.2662 -0.29283 0.26666 C -0.30012 0.27106 -0.28854 0.26435 -0.29921 0.26967 C -0.3009 0.27037 -0.30234 0.27222 -0.30403 0.27245 C -0.30963 0.27384 -0.31028 0.27361 -0.31536 0.27546 C -0.31666 0.27569 -0.31809 0.27662 -0.31939 0.27685 C -0.3246 0.27777 -0.33919 0.27916 -0.34361 0.27963 C -0.34999 0.28356 -0.34348 0.27986 -0.35729 0.28402 L -0.3621 0.28541 C -0.36301 0.28588 -0.36367 0.28657 -0.36458 0.2868 C -0.37317 0.28865 -0.37643 0.28819 -0.38476 0.28819 L -0.38788 0.2868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45" y="2274245"/>
            <a:ext cx="3814048" cy="38140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131" y="1084972"/>
            <a:ext cx="1964724" cy="1964724"/>
          </a:xfrm>
          <a:prstGeom prst="rect">
            <a:avLst/>
          </a:prstGeom>
        </p:spPr>
      </p:pic>
      <p:pic>
        <p:nvPicPr>
          <p:cNvPr id="6" name="Picture 2" descr="「R icon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51" y="3300930"/>
            <a:ext cx="1487818" cy="115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313" y="4161834"/>
            <a:ext cx="848186" cy="8481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273" y="2348482"/>
            <a:ext cx="701214" cy="7012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680" y="4723800"/>
            <a:ext cx="940400" cy="940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3255158"/>
            <a:ext cx="1244602" cy="124460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2455215" y="2818516"/>
            <a:ext cx="873284" cy="87328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654" y="5423186"/>
            <a:ext cx="1128452" cy="112845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3" y="1247560"/>
            <a:ext cx="2053370" cy="2053370"/>
          </a:xfrm>
          <a:prstGeom prst="rect">
            <a:avLst/>
          </a:prstGeom>
        </p:spPr>
      </p:pic>
      <p:pic>
        <p:nvPicPr>
          <p:cNvPr id="16" name="圖片 15"/>
          <p:cNvPicPr preferRelativeResize="0"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69" y="1808482"/>
            <a:ext cx="1080000" cy="108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55" y="1699529"/>
            <a:ext cx="1149432" cy="114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3.33333E-6 L 7.5E-6 3.33333E-6 C -0.00169 0.00324 -0.00299 0.00694 -0.00494 0.00995 C -0.00559 0.01088 -0.00663 0.01041 -0.00729 0.01134 C -0.00989 0.01481 -0.01223 0.01898 -0.01458 0.02291 C -0.01536 0.0243 -0.01614 0.02592 -0.01705 0.02708 C -0.01939 0.03055 -0.022 0.03356 -0.02421 0.03726 C -0.02499 0.03842 -0.02512 0.0405 -0.0259 0.04143 C -0.02734 0.04351 -0.02916 0.04398 -0.03072 0.04583 C -0.03919 0.05578 -0.03215 0.04976 -0.03958 0.06018 C -0.04192 0.06342 -0.04452 0.06574 -0.04687 0.06875 C -0.04778 0.0699 -0.0483 0.07199 -0.04921 0.07314 C -0.05182 0.07615 -0.05468 0.07847 -0.05729 0.08171 C -0.0582 0.08287 -0.05885 0.08472 -0.05976 0.08588 C -0.06705 0.09606 -0.0651 0.09444 -0.07018 0.09745 C -0.07291 0.10138 -0.07551 0.10555 -0.07825 0.10902 C -0.07903 0.10972 -0.07994 0.10949 -0.08072 0.11041 C -0.08242 0.1125 -0.08398 0.11504 -0.08554 0.11759 C -0.08645 0.11898 -0.08697 0.1206 -0.08801 0.12175 C -0.09075 0.12546 -0.09387 0.12847 -0.09687 0.13194 C -0.09869 0.13425 -0.10064 0.13657 -0.10247 0.13912 C -0.11314 0.153 -0.1082 0.14976 -0.11458 0.15347 C -0.11666 0.15625 -0.11874 0.15949 -0.12109 0.16203 C -0.12174 0.16273 -0.12265 0.16273 -0.12343 0.16342 C -0.12564 0.16527 -0.12786 0.16713 -0.12994 0.16921 C -0.13215 0.17129 -0.13411 0.1743 -0.13632 0.17638 C -0.13814 0.178 -0.14023 0.17893 -0.14205 0.18055 C -0.14374 0.1824 -0.14505 0.18495 -0.14687 0.18634 C -0.14882 0.18819 -0.15559 0.19213 -0.15807 0.19351 C -0.16367 0.20023 -0.15663 0.19236 -0.16458 0.1993 C -0.16549 0.2 -0.16614 0.20138 -0.16705 0.20208 C -0.17096 0.20532 -0.17512 0.20787 -0.17903 0.21088 C -0.18098 0.21226 -0.18281 0.21388 -0.18476 0.21504 C -0.18554 0.2155 -0.18632 0.21597 -0.1871 0.21643 C -0.1888 0.21782 -0.19036 0.21944 -0.19205 0.22083 C -0.20104 0.22824 -0.19439 0.22222 -0.20403 0.22939 C -0.21054 0.23425 -0.2039 0.23125 -0.2138 0.23657 C -0.21692 0.23842 -0.22018 0.23958 -0.22343 0.24097 C -0.22447 0.24189 -0.22551 0.24305 -0.22669 0.24375 C -0.23372 0.24791 -0.23137 0.24537 -0.2371 0.24814 C -0.24309 0.25092 -0.24895 0.25393 -0.25494 0.25671 C -0.25624 0.2574 -0.25755 0.25763 -0.25898 0.2581 C -0.25976 0.25856 -0.26054 0.25925 -0.26132 0.25949 C -0.2664 0.26134 -0.27161 0.26226 -0.27669 0.26388 C -0.27799 0.26435 -0.27929 0.26504 -0.28072 0.26527 C -0.28476 0.26597 -0.2888 0.2662 -0.29283 0.26666 C -0.30012 0.27106 -0.28854 0.26435 -0.29921 0.26967 C -0.3009 0.27037 -0.30234 0.27222 -0.30403 0.27245 C -0.30963 0.27384 -0.31028 0.27361 -0.31536 0.27546 C -0.31666 0.27569 -0.31809 0.27662 -0.31939 0.27685 C -0.3246 0.27777 -0.33919 0.27916 -0.34361 0.27963 C -0.34999 0.28356 -0.34348 0.27986 -0.35729 0.28402 L -0.3621 0.28541 C -0.36301 0.28588 -0.36367 0.28657 -0.36458 0.2868 C -0.37317 0.28865 -0.37643 0.28819 -0.38476 0.28819 L -0.38788 0.2868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3.33333E-6 1.48148E-6 C -0.01263 0.01111 -0.00729 0.00856 -0.01536 0.01134 C -0.0181 0.01365 -0.0207 0.01666 -0.02344 0.01852 C -0.04232 0.03171 -0.03255 0.02361 -0.04036 0.02847 C -0.05091 0.03518 -0.04596 0.03287 -0.05247 0.03565 C -0.05495 0.03819 -0.05729 0.04074 -0.05977 0.04282 C -0.06055 0.04352 -0.06133 0.04375 -0.06211 0.04421 C -0.06484 0.04652 -0.06758 0.04907 -0.07018 0.05139 C -0.0724 0.05347 -0.07435 0.05578 -0.07669 0.05717 C -0.07747 0.05764 -0.07839 0.0581 -0.07904 0.05856 C -0.08346 0.06227 -0.08763 0.06643 -0.09206 0.07014 C -0.09336 0.07129 -0.09466 0.07199 -0.09609 0.07291 C -0.10221 0.07777 -0.10833 0.08287 -0.11458 0.08727 C -0.11966 0.09097 -0.125 0.09328 -0.12995 0.09745 C -0.13555 0.10208 -0.14102 0.10764 -0.14688 0.11157 C -0.14818 0.11273 -0.14961 0.11342 -0.15091 0.11458 C -0.15443 0.11759 -0.15794 0.12106 -0.16133 0.12453 C -0.16224 0.12546 -0.16289 0.12685 -0.1638 0.12754 C -0.1694 0.13148 -0.175 0.13518 -0.18073 0.13889 C -0.18151 0.13935 -0.18229 0.13981 -0.18307 0.14027 C -0.18802 0.14352 -0.19284 0.14676 -0.19766 0.15046 C -0.19857 0.15115 -0.19922 0.15254 -0.2 0.15324 C -0.20456 0.15648 -0.20911 0.15902 -0.2138 0.1618 C -0.21484 0.1625 -0.21602 0.1625 -0.21706 0.16319 C -0.22188 0.16643 -0.22656 0.17014 -0.23151 0.17338 C -0.23867 0.17777 -0.24609 0.18194 -0.25326 0.18611 C -0.25404 0.18657 -0.25495 0.18727 -0.25573 0.18773 L -0.26706 0.19328 C -0.26784 0.19375 -0.26862 0.19444 -0.2694 0.1949 C -0.2737 0.19676 -0.278 0.19861 -0.28229 0.20046 C -0.29023 0.20764 -0.27943 0.19861 -0.29206 0.20486 C -0.29297 0.20532 -0.29349 0.20717 -0.2944 0.20764 C -0.29675 0.20879 -0.29922 0.20856 -0.30169 0.20902 C -0.30247 0.20972 -0.30326 0.21018 -0.30404 0.21065 C -0.30977 0.21273 -0.31563 0.21296 -0.32109 0.2162 C -0.32552 0.21898 -0.32266 0.21759 -0.32995 0.21921 C -0.33073 0.21967 -0.33151 0.22037 -0.33229 0.2206 C -0.33685 0.22245 -0.33867 0.22199 -0.34362 0.22338 C -0.34635 0.2243 -0.34896 0.22569 -0.35169 0.22639 C -0.36641 0.2294 -0.37565 0.2294 -0.39036 0.23055 L -0.42109 0.23356 C -0.4237 0.23379 -0.42643 0.23472 -0.42904 0.23495 C -0.45964 0.23727 -0.52396 0.2375 -0.54115 0.23773 C -0.5444 0.23819 -0.54766 0.23865 -0.55091 0.23912 C -0.55273 0.23958 -0.55469 0.24004 -0.55651 0.24074 C -0.55781 0.24097 -0.55925 0.2419 -0.56055 0.24213 C -0.56406 0.24236 -0.56758 0.24213 -0.57109 0.24213 L -0.575 0.23356 " pathEditMode="relative" ptsTypes="AAAAAAAAAAAAAAAAAAAAAAAAAAAAAAAAAAAAAAAAAAAAAAA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1.85185E-6 L 2.5E-6 1.85185E-6 C -0.0138 0.00486 -0.00273 1.85185E-6 -0.01458 0.00694 C -0.01563 0.00763 -0.01667 0.0081 -0.01784 0.00856 C -0.02018 0.00949 -0.02266 0.01018 -0.02513 0.01134 C -0.02591 0.0118 -0.02669 0.0125 -0.02747 0.01273 C -0.03177 0.01388 -0.03607 0.01435 -0.04037 0.01574 C -0.04206 0.0162 -0.04362 0.01689 -0.04518 0.01712 C -0.05039 0.01782 -0.05547 0.01805 -0.06055 0.01851 C -0.06966 0.01944 -0.07604 0.02106 -0.08555 0.02129 L -0.16537 0.02291 L -0.17917 0.02569 C -0.18229 0.02662 -0.18555 0.02754 -0.1888 0.02847 C -0.1931 0.02986 -0.1974 0.03171 -0.20169 0.03287 C -0.20625 0.03402 -0.21081 0.03472 -0.21537 0.03564 C -0.21628 0.03611 -0.21706 0.0368 -0.21784 0.03726 C -0.22826 0.04074 -0.22943 0.04004 -0.24037 0.04143 C -0.24128 0.04189 -0.24206 0.04259 -0.24284 0.04282 C -0.24544 0.04375 -0.25573 0.04513 -0.2582 0.04583 C -0.278 0.05046 -0.25898 0.04745 -0.28151 0.05 C -0.28789 0.05393 -0.28047 0.04976 -0.2944 0.053 C -0.29531 0.05324 -0.29609 0.05416 -0.29688 0.05439 C -0.30013 0.05509 -0.30339 0.05509 -0.30651 0.05578 C -0.31003 0.05648 -0.31354 0.05787 -0.31706 0.05856 C -0.3194 0.05925 -0.32188 0.05949 -0.32435 0.06018 C -0.32565 0.06041 -0.32695 0.06111 -0.32839 0.06157 C -0.33151 0.0625 -0.33477 0.06342 -0.33802 0.06435 C -0.33906 0.06481 -0.3401 0.0655 -0.34128 0.06574 C -0.34505 0.06736 -0.3487 0.06898 -0.35247 0.07013 C -0.35651 0.07129 -0.36055 0.07199 -0.36458 0.07291 C -0.36953 0.07592 -0.37031 0.07662 -0.37747 0.0787 C -0.38802 0.08194 -0.3987 0.08287 -0.40898 0.08726 C -0.42083 0.09259 -0.41107 0.08865 -0.4388 0.09444 C -0.44401 0.09745 -0.43932 0.0949 -0.44857 0.09884 C -0.45065 0.09976 -0.45273 0.10115 -0.45495 0.10162 C -0.45651 0.10208 -0.4582 0.10254 -0.45977 0.10324 C -0.46172 0.10393 -0.46354 0.10532 -0.4655 0.10601 C -0.46706 0.10648 -0.4763 0.10856 -0.4776 0.10879 C -0.47839 0.10925 -0.47917 0.10995 -0.47995 0.11018 C -0.48477 0.1125 -0.48633 0.11203 -0.49206 0.11319 C -0.49401 0.11365 -0.49583 0.11412 -0.49766 0.11458 C -0.50039 0.1155 -0.50313 0.11597 -0.50573 0.11736 C -0.50664 0.11805 -0.50742 0.11851 -0.5082 0.11898 C -0.51042 0.12013 -0.51315 0.12106 -0.5155 0.12175 C -0.5168 0.12222 -0.52279 0.12384 -0.52435 0.12453 C -0.53242 0.12893 -0.525 0.12615 -0.53073 0.12893 C -0.53294 0.12986 -0.53503 0.13078 -0.53724 0.13171 C -0.53828 0.13217 -0.53945 0.13263 -0.5405 0.13333 C -0.54128 0.13379 -0.54206 0.13425 -0.54284 0.13472 C -0.54453 0.13541 -0.54609 0.13541 -0.54766 0.13611 C -0.54935 0.1368 -0.55091 0.13796 -0.5526 0.13888 L -0.55742 0.14189 L -0.56224 0.14467 C -0.56302 0.14513 -0.56393 0.14537 -0.56471 0.14606 L -0.56706 0.14907 C -0.56758 0.15046 -0.56797 0.15208 -0.56875 0.15324 C -0.5694 0.15462 -0.57044 0.15486 -0.57109 0.15625 C -0.57162 0.1574 -0.57135 0.15949 -0.57188 0.16041 C -0.57331 0.16296 -0.57669 0.1662 -0.57669 0.1662 C -0.57773 0.17152 -0.578 0.1743 -0.58073 0.17916 C -0.58164 0.18055 -0.58242 0.18194 -0.5832 0.18333 C -0.58385 0.18472 -0.58412 0.18657 -0.58477 0.18773 C -0.58633 0.19004 -0.58802 0.19143 -0.58971 0.19351 C -0.58971 0.19351 -0.59453 0.1993 -0.59453 0.1993 L -0.59609 0.20069 L -0.59766 0.20648 " pathEditMode="relative" ptsTypes="AAAAAAAAAAAAAAAAAAAAAAAAAAAAAAAAAAAAAAAAAAAAAAAAAAAAAAAAAAAAAAAAAA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66667E-6 -2.22222E-6 L 1.66667E-6 -2.22222E-6 C -0.00247 0.00047 -0.00495 0.0007 -0.00729 0.00139 C -0.00924 0.00209 -0.01107 0.00371 -0.01302 0.0044 C -0.01693 0.00533 -0.02109 0.00533 -0.02513 0.00579 C -0.0306 0.00903 -0.02552 0.00648 -0.03633 0.00857 C -0.04036 0.00949 -0.0444 0.01042 -0.04844 0.01158 C -0.06054 0.01852 -0.04778 0.01158 -0.08073 0.01435 C -0.08203 0.01435 -0.08333 0.01551 -0.08476 0.01574 C -0.08854 0.01644 -0.09232 0.01667 -0.09609 0.01713 L -0.11302 0.02014 L -0.13307 0.02292 C -0.13476 0.02338 -0.13633 0.02384 -0.13802 0.02431 C -0.1431 0.02616 -0.14818 0.02894 -0.15325 0.03009 C -0.15729 0.03102 -0.16133 0.03218 -0.16536 0.03287 L -0.18958 0.03727 C -0.19414 0.03843 -0.1987 0.04051 -0.20325 0.04167 C -0.20924 0.04283 -0.2151 0.04329 -0.22109 0.04445 C -0.22591 0.04537 -0.23073 0.0463 -0.23554 0.04722 C -0.2431 0.0507 -0.23476 0.04722 -0.24922 0.05023 C -0.25299 0.05093 -0.25677 0.05209 -0.26054 0.05301 C -0.2638 0.05394 -0.26706 0.05486 -0.27018 0.05602 C -0.27135 0.05625 -0.27239 0.05718 -0.27344 0.05741 C -0.27669 0.0581 -0.27995 0.0581 -0.28307 0.0588 C -0.2875 0.05949 -0.29166 0.06111 -0.29609 0.06158 C -0.30547 0.06273 -0.31484 0.0625 -0.32422 0.0632 C -0.33802 0.0625 -0.35169 0.06273 -0.36536 0.06158 C -0.37161 0.06111 -0.38398 0.0588 -0.38398 0.0588 C -0.39297 0.05463 -0.37812 0.06111 -0.39687 0.05602 C -0.42474 0.04838 -0.39987 0.05417 -0.41133 0.05023 L -0.43307 0.04306 C -0.43607 0.04213 -0.43906 0.04051 -0.44206 0.04005 L -0.45091 0.03866 C -0.45377 0.03727 -0.45677 0.03565 -0.45976 0.03449 C -0.46588 0.03195 -0.46914 0.03148 -0.47513 0.03009 C -0.47695 0.02917 -0.4789 0.02847 -0.48073 0.02732 C -0.4819 0.02639 -0.48281 0.025 -0.48398 0.02431 C -0.49427 0.01875 -0.48281 0.02801 -0.4944 0.02014 C -0.49609 0.01898 -0.49752 0.01667 -0.49922 0.01574 C -0.50078 0.01482 -0.50247 0.01505 -0.50403 0.01435 C -0.50625 0.01343 -0.50846 0.0125 -0.51054 0.01158 C -0.51159 0.01088 -0.51276 0.01065 -0.5138 0.00996 C -0.5151 0.00903 -0.5164 0.00787 -0.51784 0.00718 C -0.5194 0.00648 -0.52109 0.00648 -0.52265 0.00579 C -0.52265 0.00579 -0.52864 0.00209 -0.52995 0.00139 C -0.53073 0.00093 -0.53151 0.00047 -0.53229 -2.22222E-6 C -0.53346 -0.00046 -0.5345 -0.00092 -0.53554 -0.00139 C -0.53802 -0.00278 -0.54036 -0.0044 -0.54284 -0.00578 C -0.54284 -0.00578 -0.54765 -0.00856 -0.54765 -0.00856 C -0.54844 -0.00949 -0.54922 -0.01088 -0.55013 -0.01157 C -0.55247 -0.01319 -0.55729 -0.01574 -0.55729 -0.01574 C -0.5651 -0.02616 -0.55677 -0.01597 -0.56302 -0.02153 C -0.5638 -0.02222 -0.56445 -0.02361 -0.56536 -0.0243 C -0.56693 -0.02569 -0.56862 -0.02639 -0.57018 -0.02731 C -0.57396 -0.0294 -0.57187 -0.02847 -0.57669 -0.03009 L -0.57903 -0.0331 L -0.57669 -0.04004 " pathEditMode="relative" ptsTypes="AAAAAAAAAAAAAAAAAAAAAAAAAAAAAAAAAAAAAAAAAAAAAAAAAAAAAAAAA">
                                      <p:cBhvr>
                                        <p:cTn id="28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6.04167E-6 -5.18519E-6 L -6.04167E-6 -5.18519E-6 C -0.01368 -0.0007 -0.02735 0.00022 -0.04102 -0.00163 C -0.04701 -0.00232 -0.05287 -0.00556 -0.05886 -0.00718 C -0.06654 -0.0095 -0.07436 -0.01089 -0.08217 -0.01297 C -0.08334 -0.0132 -0.08438 -0.01413 -0.08542 -0.01436 C -0.0892 -0.01598 -0.09311 -0.01667 -0.09675 -0.01876 C -0.09753 -0.01922 -0.09831 -0.01991 -0.0991 -0.02015 C -0.10131 -0.02107 -0.10587 -0.02246 -0.10795 -0.02316 C -0.11316 -0.02616 -0.10821 -0.02362 -0.11772 -0.02593 C -0.12279 -0.02732 -0.13295 -0.0301 -0.13295 -0.0301 C -0.13373 -0.03079 -0.13464 -0.03126 -0.13542 -0.03172 C -0.14089 -0.0345 -0.15443 -0.03843 -0.15561 -0.0389 C -0.15639 -0.03913 -0.15717 -0.03982 -0.15795 -0.04029 C -0.16355 -0.04283 -0.16928 -0.04515 -0.17488 -0.04746 C -0.17996 -0.04954 -0.18516 -0.05047 -0.19024 -0.05163 C -0.19714 -0.05579 -0.19128 -0.05255 -0.20639 -0.05741 C -0.20769 -0.05788 -0.20899 -0.05834 -0.21042 -0.0588 C -0.22097 -0.06228 -0.22371 -0.06228 -0.23542 -0.06737 C -0.23686 -0.06806 -0.23803 -0.06968 -0.23946 -0.07038 C -0.24428 -0.07292 -0.2491 -0.07547 -0.25391 -0.07755 C -0.25574 -0.07825 -0.25769 -0.07825 -0.25951 -0.07894 C -0.2642 -0.08056 -0.26876 -0.08265 -0.27331 -0.08473 C -0.2741 -0.08496 -0.27488 -0.08589 -0.27566 -0.08612 C -0.28191 -0.0882 -0.28803 -0.08982 -0.29428 -0.09191 C -0.29962 -0.09353 -0.30808 -0.09746 -0.31199 -0.09908 C -0.31967 -0.10579 -0.31134 -0.09908 -0.32735 -0.10603 C -0.32865 -0.10672 -0.32996 -0.10834 -0.33139 -0.10904 C -0.33581 -0.11112 -0.34037 -0.11343 -0.34506 -0.11482 L -0.35548 -0.1176 C -0.35691 -0.11806 -0.35821 -0.11853 -0.35951 -0.11899 L -0.36928 -0.122 C -0.37631 -0.12825 -0.3685 -0.12223 -0.38217 -0.12616 C -0.38699 -0.12755 -0.3918 -0.13033 -0.39662 -0.13195 C -0.40665 -0.13519 -0.42058 -0.1382 -0.43048 -0.14052 C -0.4366 -0.14491 -0.43725 -0.14584 -0.44584 -0.14769 C -0.45066 -0.14885 -0.45548 -0.14862 -0.46029 -0.14908 C -0.46837 -0.15279 -0.45795 -0.14839 -0.4741 -0.15209 C -0.47488 -0.15209 -0.47566 -0.15325 -0.47644 -0.15348 C -0.47865 -0.15417 -0.48074 -0.15441 -0.48295 -0.15487 C -0.48373 -0.15533 -0.48451 -0.15603 -0.48529 -0.15626 C -0.49532 -0.1595 -0.48868 -0.15579 -0.49428 -0.15904 L -0.52084 -0.15765 C -0.52384 -0.15741 -0.5267 -0.15695 -0.5297 -0.15626 C -0.531 -0.15603 -0.53243 -0.15533 -0.53373 -0.15487 C -0.53477 -0.15441 -0.53581 -0.15371 -0.53699 -0.15348 C -0.54102 -0.15255 -0.54506 -0.15255 -0.5491 -0.15209 C -0.55209 -0.1507 -0.55378 -0.14978 -0.55717 -0.14908 C -0.55821 -0.14885 -0.55925 -0.14908 -0.56029 -0.14908 L -0.56108 -0.15348 " pathEditMode="relative" ptsTypes="AAAAAAAAAAAAAAAAAAAAAAAAAAAAAAAAAAAAAAAAAAAAAAAAAA">
                                      <p:cBhvr>
                                        <p:cTn id="3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1.04167E-6 -2.59259E-6 L 1.04167E-6 -2.59259E-6 C -0.02031 -0.00324 -0.00781 -0.00162 -0.0444 -0.00278 L -0.09206 -0.00417 L -0.16615 -0.00278 C -0.17161 -0.00255 -0.17695 -0.00046 -0.18229 -2.59259E-6 C -0.19062 0.00093 -0.19896 0.00093 -0.20729 0.00139 L -0.22747 0.00278 C -0.25195 0.01736 -0.22773 0.00347 -0.29922 0.00579 C -0.30625 0.00602 -0.31328 0.00671 -0.32018 0.00718 C -0.33776 0.01157 -0.30729 0.00417 -0.33802 0.00995 C -0.34388 0.01111 -0.34974 0.01366 -0.35573 0.01435 C -0.36484 0.01551 -0.37396 0.01505 -0.3832 0.01574 C -0.39336 0.01667 -0.4138 0.01875 -0.4138 0.01875 L -0.42825 0.02292 C -0.43255 0.02407 -0.43698 0.02454 -0.44128 0.02593 C -0.44206 0.02616 -0.44284 0.02708 -0.44362 0.02732 C -0.4474 0.02801 -0.45117 0.02824 -0.45495 0.0287 C -0.46107 0.03241 -0.45391 0.02847 -0.46706 0.03148 C -0.46784 0.03171 -0.46862 0.03264 -0.4694 0.0331 C -0.47161 0.0338 -0.4737 0.0338 -0.47591 0.03449 C -0.49323 0.03889 -0.47982 0.03611 -0.49362 0.03866 C -0.49661 0.04028 -0.50013 0.04236 -0.50338 0.04306 C -0.50625 0.04375 -0.50924 0.04398 -0.51224 0.04444 C -0.51901 0.04861 -0.51211 0.04491 -0.52747 0.04745 C -0.52917 0.04769 -0.53073 0.04838 -0.53242 0.04884 C -0.53503 0.04931 -0.53776 0.04977 -0.54036 0.05023 C -0.54284 0.05069 -0.54531 0.05116 -0.54766 0.05162 C -0.54909 0.05208 -0.55338 0.0537 -0.55495 0.05463 C -0.55651 0.05532 -0.55976 0.05741 -0.55976 0.05741 C -0.56667 0.06551 -0.55794 0.05579 -0.56458 0.06181 C -0.56549 0.0625 -0.56615 0.06389 -0.56706 0.06458 C -0.56784 0.06528 -0.56875 0.06528 -0.5694 0.06597 C -0.57109 0.06759 -0.57266 0.06991 -0.57435 0.07176 C -0.57708 0.075 -0.57604 0.07338 -0.57747 0.07616 L -0.58242 0.07037 L -0.57995 0.07755 L -0.58633 0.07755 L -0.57344 0.08032 L -0.57917 0.08032 L -0.58073 0.08333 " pathEditMode="relative" ptsTypes="AAAAAAAAAAAAAAAAAAAAAAAAAAAAAAAAAAAAAAAAA">
                                      <p:cBhvr>
                                        <p:cTn id="3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0013 -6.66667E-6 L 0.00013 -6.66667E-6 C -0.01432 -0.00857 -0.00104 0.00046 -0.01198 -0.01019 C -0.01328 -0.01135 -0.01472 -0.01181 -0.01602 -0.01297 C -0.02071 -0.01714 -0.02513 -0.02177 -0.02982 -0.02593 C -0.0306 -0.02663 -0.03138 -0.02663 -0.03216 -0.02732 C -0.03307 -0.02802 -0.03373 -0.0294 -0.03464 -0.03033 C -0.03946 -0.03519 -0.04427 -0.04005 -0.04909 -0.04445 C -0.04987 -0.04515 -0.05078 -0.04538 -0.05156 -0.04607 C -0.05834 -0.05255 -0.06498 -0.0595 -0.07175 -0.06598 C -0.07461 -0.06899 -0.07748 -0.07246 -0.0806 -0.07454 C -0.08334 -0.07663 -0.08594 -0.07871 -0.08867 -0.08033 C -0.0918 -0.08241 -0.09518 -0.08357 -0.09831 -0.08612 C -0.10755 -0.09329 -0.11224 -0.10001 -0.12097 -0.10464 C -0.12409 -0.10649 -0.12735 -0.10741 -0.1306 -0.10903 C -0.13281 -0.11019 -0.1349 -0.11204 -0.13698 -0.11343 C -0.13919 -0.11459 -0.14141 -0.11505 -0.14349 -0.11621 C -0.14518 -0.11714 -0.14675 -0.11806 -0.14831 -0.11899 C -0.15026 -0.12015 -0.15209 -0.12084 -0.15391 -0.122 C -0.15534 -0.12269 -0.15664 -0.12408 -0.15794 -0.12478 C -0.16042 -0.12593 -0.16289 -0.1264 -0.16524 -0.12755 C -0.17617 -0.13311 -0.16185 -0.12825 -0.17409 -0.13195 C -0.18112 -0.13681 -0.17526 -0.13311 -0.18138 -0.13635 C -0.18568 -0.13843 -0.18294 -0.13797 -0.18946 -0.14052 C -0.19128 -0.14121 -0.19323 -0.14144 -0.19505 -0.1419 C -0.19623 -0.14283 -0.19727 -0.14422 -0.19831 -0.14491 C -0.2 -0.14607 -0.20404 -0.147 -0.2056 -0.14769 C -0.20638 -0.14815 -0.20716 -0.14885 -0.20794 -0.14908 C -0.2125 -0.15116 -0.21719 -0.15302 -0.22175 -0.15487 C -0.22331 -0.15556 -0.225 -0.15579 -0.22656 -0.15626 C -0.23242 -0.15857 -0.23841 -0.16112 -0.24427 -0.16343 C -0.24557 -0.16413 -0.24701 -0.16459 -0.24831 -0.16482 C -0.25 -0.16552 -0.25156 -0.16575 -0.25313 -0.16644 C -0.31172 -0.19098 -0.24336 -0.16436 -0.31042 -0.18936 C -0.31563 -0.19121 -0.31185 -0.19052 -0.31771 -0.19214 C -0.3263 -0.19468 -0.33503 -0.19538 -0.34349 -0.19931 C -0.34857 -0.20163 -0.35378 -0.20394 -0.35886 -0.20649 C -0.36016 -0.20718 -0.36146 -0.20857 -0.36289 -0.20927 C -0.36706 -0.21158 -0.37149 -0.21297 -0.37578 -0.21505 C -0.37735 -0.21598 -0.37891 -0.21714 -0.3806 -0.21783 L -0.39349 -0.22362 C -0.39427 -0.22408 -0.39505 -0.22478 -0.39597 -0.22501 C -0.40104 -0.22709 -0.40612 -0.22871 -0.4112 -0.23079 C -0.41211 -0.23126 -0.41289 -0.23195 -0.41367 -0.23218 C -0.41745 -0.2338 -0.42123 -0.23519 -0.425 -0.23658 C -0.42604 -0.23704 -0.42709 -0.23751 -0.42813 -0.23797 C -0.44115 -0.2426 -0.43985 -0.2419 -0.45235 -0.24515 C -0.4586 -0.24885 -0.4513 -0.24468 -0.46446 -0.24954 C -0.46524 -0.24978 -0.46615 -0.25024 -0.46693 -0.25093 C -0.46953 -0.25278 -0.47214 -0.25556 -0.475 -0.25672 C -0.48268 -0.2595 -0.4905 -0.26089 -0.49831 -0.26228 C -0.50143 -0.26297 -0.50938 -0.26413 -0.51289 -0.26528 C -0.51719 -0.26644 -0.52149 -0.26853 -0.52578 -0.26945 C -0.54167 -0.27362 -0.5181 -0.26783 -0.54024 -0.27246 C -0.54193 -0.27269 -0.54349 -0.27362 -0.54505 -0.27385 C -0.54831 -0.27454 -0.55156 -0.27478 -0.55482 -0.27524 C -0.56719 -0.28079 -0.5569 -0.27663 -0.5862 -0.27663 L -0.58698 -0.27663 " pathEditMode="relative" ptsTypes="AAAAAAAAAAAAAAAAAAAAAAAAAAAAAAAAAAAAAAAAAAAAAAAAAAAAAAAAAA">
                                      <p:cBhvr>
                                        <p:cTn id="43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3661564" y="4531324"/>
            <a:ext cx="4334355" cy="130051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HDFS</a:t>
            </a:r>
            <a:endParaRPr lang="zh-TW" altLang="en-US" sz="6000" dirty="0"/>
          </a:p>
        </p:txBody>
      </p:sp>
      <p:sp>
        <p:nvSpPr>
          <p:cNvPr id="4" name="圓角矩形 3"/>
          <p:cNvSpPr/>
          <p:nvPr/>
        </p:nvSpPr>
        <p:spPr>
          <a:xfrm>
            <a:off x="3661564" y="3240853"/>
            <a:ext cx="4334355" cy="130051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YARN</a:t>
            </a:r>
            <a:endParaRPr lang="zh-TW" altLang="en-US" sz="60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6024877" y="2185723"/>
            <a:ext cx="1929016" cy="1282901"/>
            <a:chOff x="5914341" y="2185723"/>
            <a:chExt cx="2039552" cy="1282901"/>
          </a:xfrm>
        </p:grpSpPr>
        <p:sp>
          <p:nvSpPr>
            <p:cNvPr id="6" name="十字形 5"/>
            <p:cNvSpPr/>
            <p:nvPr/>
          </p:nvSpPr>
          <p:spPr>
            <a:xfrm>
              <a:off x="6535742" y="2587231"/>
              <a:ext cx="830419" cy="881393"/>
            </a:xfrm>
            <a:prstGeom prst="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5914341" y="2185723"/>
              <a:ext cx="2039552" cy="109095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Others</a:t>
              </a:r>
              <a:endParaRPr lang="zh-TW" altLang="en-US" sz="32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691428" y="2198316"/>
            <a:ext cx="2333450" cy="1270310"/>
            <a:chOff x="3691428" y="2198316"/>
            <a:chExt cx="2333450" cy="1270310"/>
          </a:xfrm>
        </p:grpSpPr>
        <p:sp>
          <p:nvSpPr>
            <p:cNvPr id="5" name="十字形 4"/>
            <p:cNvSpPr/>
            <p:nvPr/>
          </p:nvSpPr>
          <p:spPr>
            <a:xfrm>
              <a:off x="4467613" y="2587233"/>
              <a:ext cx="781081" cy="881393"/>
            </a:xfrm>
            <a:prstGeom prst="plus">
              <a:avLst/>
            </a:prstGeom>
            <a:solidFill>
              <a:srgbClr val="FE44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691428" y="2198316"/>
              <a:ext cx="2333450" cy="1078364"/>
            </a:xfrm>
            <a:prstGeom prst="roundRect">
              <a:avLst/>
            </a:prstGeom>
            <a:solidFill>
              <a:srgbClr val="FE44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MapReduce</a:t>
              </a:r>
              <a:endParaRPr lang="zh-TW" altLang="en-US" sz="3200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39" y="301357"/>
            <a:ext cx="440116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3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2239161" y="3431505"/>
            <a:ext cx="1840728" cy="3274110"/>
            <a:chOff x="1203959" y="2872247"/>
            <a:chExt cx="1840728" cy="327411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959" y="4305629"/>
              <a:ext cx="1840728" cy="1840728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11" t="26585" r="19887" b="11954"/>
            <a:stretch/>
          </p:blipFill>
          <p:spPr>
            <a:xfrm>
              <a:off x="1419988" y="2872247"/>
              <a:ext cx="1408670" cy="1433382"/>
            </a:xfrm>
            <a:prstGeom prst="rect">
              <a:avLst/>
            </a:prstGeom>
          </p:spPr>
        </p:pic>
      </p:grpSp>
      <p:grpSp>
        <p:nvGrpSpPr>
          <p:cNvPr id="33" name="群組 32"/>
          <p:cNvGrpSpPr/>
          <p:nvPr/>
        </p:nvGrpSpPr>
        <p:grpSpPr>
          <a:xfrm>
            <a:off x="8137185" y="3431505"/>
            <a:ext cx="1840728" cy="3274110"/>
            <a:chOff x="1203959" y="2872247"/>
            <a:chExt cx="1840728" cy="3274110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959" y="4305629"/>
              <a:ext cx="1840728" cy="1840728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11" t="26585" r="19887" b="11954"/>
            <a:stretch/>
          </p:blipFill>
          <p:spPr>
            <a:xfrm>
              <a:off x="1419988" y="2872247"/>
              <a:ext cx="1408670" cy="1433382"/>
            </a:xfrm>
            <a:prstGeom prst="rect">
              <a:avLst/>
            </a:prstGeom>
          </p:spPr>
        </p:pic>
      </p:grpSp>
      <p:grpSp>
        <p:nvGrpSpPr>
          <p:cNvPr id="36" name="群組 35"/>
          <p:cNvGrpSpPr/>
          <p:nvPr/>
        </p:nvGrpSpPr>
        <p:grpSpPr>
          <a:xfrm>
            <a:off x="4186076" y="3433794"/>
            <a:ext cx="1840728" cy="3274110"/>
            <a:chOff x="1203959" y="2872247"/>
            <a:chExt cx="1840728" cy="3274110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959" y="4305629"/>
              <a:ext cx="1840728" cy="1840728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11" t="26585" r="19887" b="11954"/>
            <a:stretch/>
          </p:blipFill>
          <p:spPr>
            <a:xfrm>
              <a:off x="1419988" y="2872247"/>
              <a:ext cx="1408670" cy="1433382"/>
            </a:xfrm>
            <a:prstGeom prst="rect">
              <a:avLst/>
            </a:prstGeom>
          </p:spPr>
        </p:pic>
      </p:grpSp>
      <p:grpSp>
        <p:nvGrpSpPr>
          <p:cNvPr id="39" name="群組 38"/>
          <p:cNvGrpSpPr/>
          <p:nvPr/>
        </p:nvGrpSpPr>
        <p:grpSpPr>
          <a:xfrm>
            <a:off x="6080428" y="3431505"/>
            <a:ext cx="1840728" cy="3274110"/>
            <a:chOff x="1203959" y="2872247"/>
            <a:chExt cx="1840728" cy="3274110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959" y="4305629"/>
              <a:ext cx="1840728" cy="1840728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11" t="26585" r="19887" b="11954"/>
            <a:stretch/>
          </p:blipFill>
          <p:spPr>
            <a:xfrm>
              <a:off x="1419988" y="2872247"/>
              <a:ext cx="1408670" cy="1433382"/>
            </a:xfrm>
            <a:prstGeom prst="rect">
              <a:avLst/>
            </a:prstGeom>
          </p:spPr>
        </p:pic>
      </p:grpSp>
      <p:pic>
        <p:nvPicPr>
          <p:cNvPr id="42" name="圖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96" y="-351630"/>
            <a:ext cx="3783135" cy="3783135"/>
          </a:xfrm>
          <a:prstGeom prst="rect">
            <a:avLst/>
          </a:prstGeom>
        </p:spPr>
      </p:pic>
      <p:cxnSp>
        <p:nvCxnSpPr>
          <p:cNvPr id="44" name="直線接點 43"/>
          <p:cNvCxnSpPr/>
          <p:nvPr/>
        </p:nvCxnSpPr>
        <p:spPr>
          <a:xfrm flipV="1">
            <a:off x="3200283" y="2559354"/>
            <a:ext cx="1270900" cy="1027181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 flipV="1">
            <a:off x="7669722" y="2479173"/>
            <a:ext cx="1477360" cy="110736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5074414" y="2693774"/>
            <a:ext cx="504234" cy="92653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 flipV="1">
            <a:off x="6958730" y="2799104"/>
            <a:ext cx="53259" cy="787431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圖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44" y="1495009"/>
            <a:ext cx="2750920" cy="1064344"/>
          </a:xfrm>
          <a:prstGeom prst="rect">
            <a:avLst/>
          </a:prstGeom>
        </p:spPr>
      </p:pic>
      <p:pic>
        <p:nvPicPr>
          <p:cNvPr id="56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03" y="3716506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24" y="3188712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83" y="4286508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46" y="3716506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67" y="3188712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26" y="4286508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85" y="3719549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06" y="3191755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65" y="4289551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312" y="3682183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33" y="3154389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「R icon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92" y="4252185"/>
            <a:ext cx="735488" cy="5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「zookeeper hadoop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32" y="434058"/>
            <a:ext cx="1170450" cy="139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90" y="407284"/>
            <a:ext cx="6702861" cy="67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9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8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1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7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0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9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2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3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3661564" y="4531324"/>
            <a:ext cx="4334355" cy="1300516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HDFS</a:t>
            </a:r>
            <a:endParaRPr lang="zh-TW" altLang="en-US" sz="6000" dirty="0"/>
          </a:p>
        </p:txBody>
      </p:sp>
      <p:sp>
        <p:nvSpPr>
          <p:cNvPr id="4" name="圓角矩形 3"/>
          <p:cNvSpPr/>
          <p:nvPr/>
        </p:nvSpPr>
        <p:spPr>
          <a:xfrm>
            <a:off x="3661564" y="3240853"/>
            <a:ext cx="4334355" cy="130051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YARN</a:t>
            </a:r>
            <a:endParaRPr lang="zh-TW" altLang="en-US" sz="60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6016781" y="2172315"/>
            <a:ext cx="1929016" cy="1282901"/>
            <a:chOff x="5914341" y="2185723"/>
            <a:chExt cx="2039552" cy="1282901"/>
          </a:xfrm>
        </p:grpSpPr>
        <p:sp>
          <p:nvSpPr>
            <p:cNvPr id="6" name="十字形 5"/>
            <p:cNvSpPr/>
            <p:nvPr/>
          </p:nvSpPr>
          <p:spPr>
            <a:xfrm>
              <a:off x="6535742" y="2587231"/>
              <a:ext cx="830419" cy="881393"/>
            </a:xfrm>
            <a:prstGeom prst="plu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5914341" y="2185723"/>
              <a:ext cx="2039552" cy="109095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Others</a:t>
              </a:r>
              <a:endParaRPr lang="zh-TW" altLang="en-US" sz="32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016781" y="2172315"/>
            <a:ext cx="1929016" cy="1296309"/>
            <a:chOff x="3973488" y="658918"/>
            <a:chExt cx="1929016" cy="1282901"/>
          </a:xfrm>
        </p:grpSpPr>
        <p:grpSp>
          <p:nvGrpSpPr>
            <p:cNvPr id="14" name="群組 13"/>
            <p:cNvGrpSpPr/>
            <p:nvPr/>
          </p:nvGrpSpPr>
          <p:grpSpPr>
            <a:xfrm>
              <a:off x="3973488" y="658918"/>
              <a:ext cx="1929016" cy="1282901"/>
              <a:chOff x="5914341" y="2185723"/>
              <a:chExt cx="2039552" cy="128290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" name="十字形 15"/>
              <p:cNvSpPr/>
              <p:nvPr/>
            </p:nvSpPr>
            <p:spPr>
              <a:xfrm>
                <a:off x="6535742" y="2587231"/>
                <a:ext cx="830419" cy="881393"/>
              </a:xfrm>
              <a:prstGeom prst="plu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5914341" y="2185723"/>
                <a:ext cx="2039552" cy="109095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3200" dirty="0"/>
              </a:p>
            </p:txBody>
          </p:sp>
        </p:grpSp>
        <p:pic>
          <p:nvPicPr>
            <p:cNvPr id="15" name="Picture 2" descr="https://scontent-tpe1-1.xx.fbcdn.net/v/t34.0-12/16735953_1568143236533948_1465324983_n.png?oh=453568856ff46381fa2863251f79d6bb&amp;oe=58A519B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185" y="673727"/>
              <a:ext cx="1762805" cy="937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群組 11"/>
          <p:cNvGrpSpPr/>
          <p:nvPr/>
        </p:nvGrpSpPr>
        <p:grpSpPr>
          <a:xfrm>
            <a:off x="3691428" y="2198316"/>
            <a:ext cx="2333450" cy="1270310"/>
            <a:chOff x="3691428" y="2198316"/>
            <a:chExt cx="2333450" cy="1270310"/>
          </a:xfrm>
        </p:grpSpPr>
        <p:sp>
          <p:nvSpPr>
            <p:cNvPr id="5" name="十字形 4"/>
            <p:cNvSpPr/>
            <p:nvPr/>
          </p:nvSpPr>
          <p:spPr>
            <a:xfrm>
              <a:off x="4467613" y="2587233"/>
              <a:ext cx="781081" cy="881393"/>
            </a:xfrm>
            <a:prstGeom prst="plus">
              <a:avLst/>
            </a:prstGeom>
            <a:solidFill>
              <a:srgbClr val="FE44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691428" y="2198316"/>
              <a:ext cx="2333450" cy="1078364"/>
            </a:xfrm>
            <a:prstGeom prst="roundRect">
              <a:avLst/>
            </a:prstGeom>
            <a:solidFill>
              <a:srgbClr val="FE44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MapReduce</a:t>
              </a:r>
              <a:endParaRPr lang="zh-TW" altLang="en-US" sz="3200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39" y="301357"/>
            <a:ext cx="4401164" cy="103837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8136379" y="2298239"/>
            <a:ext cx="354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Spark on YARN</a:t>
            </a:r>
            <a:endParaRPr lang="zh-TW" altLang="en-US" sz="44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6024878" y="1083564"/>
            <a:ext cx="1929016" cy="1296309"/>
            <a:chOff x="5914341" y="2185723"/>
            <a:chExt cx="2039552" cy="128290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2" name="十字形 21"/>
            <p:cNvSpPr/>
            <p:nvPr/>
          </p:nvSpPr>
          <p:spPr>
            <a:xfrm>
              <a:off x="6535742" y="2587231"/>
              <a:ext cx="830419" cy="881393"/>
            </a:xfrm>
            <a:prstGeom prst="pl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5914341" y="2185723"/>
              <a:ext cx="2039552" cy="109095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6366466" y="1339786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/>
              <a:t>SparkR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81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64" y="2842912"/>
            <a:ext cx="4752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圖片 2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54" y="604324"/>
            <a:ext cx="2114845" cy="200052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6" y="514788"/>
            <a:ext cx="2171427" cy="2171427"/>
          </a:xfrm>
          <a:prstGeom prst="rect">
            <a:avLst/>
          </a:prstGeom>
        </p:spPr>
      </p:pic>
      <p:pic>
        <p:nvPicPr>
          <p:cNvPr id="3" name="Picture 4" descr="「Rstudio icon」的圖片搜尋結果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73" y="1013813"/>
            <a:ext cx="1777914" cy="62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" name="群組 193"/>
          <p:cNvGrpSpPr/>
          <p:nvPr/>
        </p:nvGrpSpPr>
        <p:grpSpPr>
          <a:xfrm>
            <a:off x="2412342" y="3522147"/>
            <a:ext cx="2125816" cy="1962134"/>
            <a:chOff x="1382785" y="4164127"/>
            <a:chExt cx="2125816" cy="1962134"/>
          </a:xfrm>
        </p:grpSpPr>
        <p:grpSp>
          <p:nvGrpSpPr>
            <p:cNvPr id="27" name="群組 26"/>
            <p:cNvGrpSpPr/>
            <p:nvPr/>
          </p:nvGrpSpPr>
          <p:grpSpPr>
            <a:xfrm>
              <a:off x="1382785" y="4164127"/>
              <a:ext cx="2125816" cy="1962134"/>
              <a:chOff x="303044" y="3900375"/>
              <a:chExt cx="3100556" cy="2773680"/>
            </a:xfrm>
          </p:grpSpPr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920" y="3900375"/>
                <a:ext cx="2773680" cy="277368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9" name="圖片 2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46" t="63336" r="20732" b="19002"/>
              <a:stretch/>
            </p:blipFill>
            <p:spPr>
              <a:xfrm>
                <a:off x="303044" y="6079781"/>
                <a:ext cx="1972482" cy="594273"/>
              </a:xfrm>
              <a:prstGeom prst="rect">
                <a:avLst/>
              </a:prstGeom>
            </p:spPr>
          </p:pic>
        </p:grp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587" y="4725712"/>
              <a:ext cx="1058759" cy="1131388"/>
            </a:xfrm>
            <a:prstGeom prst="rect">
              <a:avLst/>
            </a:prstGeom>
          </p:spPr>
        </p:pic>
      </p:grpSp>
      <p:grpSp>
        <p:nvGrpSpPr>
          <p:cNvPr id="197" name="群組 196"/>
          <p:cNvGrpSpPr/>
          <p:nvPr/>
        </p:nvGrpSpPr>
        <p:grpSpPr>
          <a:xfrm>
            <a:off x="3484096" y="3947259"/>
            <a:ext cx="2125814" cy="1962134"/>
            <a:chOff x="7716626" y="4180461"/>
            <a:chExt cx="2125814" cy="1962134"/>
          </a:xfrm>
        </p:grpSpPr>
        <p:grpSp>
          <p:nvGrpSpPr>
            <p:cNvPr id="31" name="群組 30"/>
            <p:cNvGrpSpPr/>
            <p:nvPr/>
          </p:nvGrpSpPr>
          <p:grpSpPr>
            <a:xfrm>
              <a:off x="7716626" y="4180461"/>
              <a:ext cx="2125814" cy="1962134"/>
              <a:chOff x="303044" y="3900374"/>
              <a:chExt cx="3100556" cy="2773680"/>
            </a:xfrm>
          </p:grpSpPr>
          <p:pic>
            <p:nvPicPr>
              <p:cNvPr id="32" name="圖片 3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920" y="3900374"/>
                <a:ext cx="2773680" cy="277368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33" name="圖片 3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46" t="63336" r="20732" b="19002"/>
              <a:stretch/>
            </p:blipFill>
            <p:spPr>
              <a:xfrm>
                <a:off x="303044" y="6079781"/>
                <a:ext cx="1972482" cy="594273"/>
              </a:xfrm>
              <a:prstGeom prst="rect">
                <a:avLst/>
              </a:prstGeom>
            </p:spPr>
          </p:pic>
        </p:grpSp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259" y="4725712"/>
              <a:ext cx="1058759" cy="1131388"/>
            </a:xfrm>
            <a:prstGeom prst="rect">
              <a:avLst/>
            </a:prstGeom>
          </p:spPr>
        </p:pic>
      </p:grpSp>
      <p:grpSp>
        <p:nvGrpSpPr>
          <p:cNvPr id="195" name="群組 194"/>
          <p:cNvGrpSpPr/>
          <p:nvPr/>
        </p:nvGrpSpPr>
        <p:grpSpPr>
          <a:xfrm>
            <a:off x="4554817" y="4401238"/>
            <a:ext cx="2125814" cy="1962134"/>
            <a:chOff x="3472170" y="4174154"/>
            <a:chExt cx="2125814" cy="1962134"/>
          </a:xfrm>
        </p:grpSpPr>
        <p:grpSp>
          <p:nvGrpSpPr>
            <p:cNvPr id="23" name="群組 22"/>
            <p:cNvGrpSpPr/>
            <p:nvPr/>
          </p:nvGrpSpPr>
          <p:grpSpPr>
            <a:xfrm>
              <a:off x="3472170" y="4174154"/>
              <a:ext cx="2125814" cy="1962134"/>
              <a:chOff x="303044" y="3900374"/>
              <a:chExt cx="3100556" cy="2773680"/>
            </a:xfrm>
          </p:grpSpPr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920" y="3900374"/>
                <a:ext cx="2773680" cy="277368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" name="圖片 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46" t="63336" r="20732" b="19002"/>
              <a:stretch/>
            </p:blipFill>
            <p:spPr>
              <a:xfrm>
                <a:off x="303044" y="6079781"/>
                <a:ext cx="1972482" cy="594273"/>
              </a:xfrm>
              <a:prstGeom prst="rect">
                <a:avLst/>
              </a:prstGeom>
            </p:spPr>
          </p:pic>
        </p:grpSp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705" y="4718962"/>
              <a:ext cx="1058759" cy="1131388"/>
            </a:xfrm>
            <a:prstGeom prst="rect">
              <a:avLst/>
            </a:prstGeom>
          </p:spPr>
        </p:pic>
      </p:grpSp>
      <p:cxnSp>
        <p:nvCxnSpPr>
          <p:cNvPr id="57" name="直線單箭頭接點 56"/>
          <p:cNvCxnSpPr>
            <a:stCxn id="2" idx="3"/>
            <a:endCxn id="219" idx="1"/>
          </p:cNvCxnSpPr>
          <p:nvPr/>
        </p:nvCxnSpPr>
        <p:spPr>
          <a:xfrm>
            <a:off x="2831073" y="1600502"/>
            <a:ext cx="2570781" cy="4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19" idx="3"/>
            <a:endCxn id="56" idx="1"/>
          </p:cNvCxnSpPr>
          <p:nvPr/>
        </p:nvCxnSpPr>
        <p:spPr>
          <a:xfrm flipV="1">
            <a:off x="7516699" y="1594318"/>
            <a:ext cx="2265295" cy="102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群組 195"/>
          <p:cNvGrpSpPr/>
          <p:nvPr/>
        </p:nvGrpSpPr>
        <p:grpSpPr>
          <a:xfrm>
            <a:off x="5515483" y="4827470"/>
            <a:ext cx="2300124" cy="1972161"/>
            <a:chOff x="5594398" y="4164127"/>
            <a:chExt cx="2300124" cy="1972161"/>
          </a:xfrm>
          <a:noFill/>
        </p:grpSpPr>
        <p:grpSp>
          <p:nvGrpSpPr>
            <p:cNvPr id="22" name="群組 21"/>
            <p:cNvGrpSpPr/>
            <p:nvPr/>
          </p:nvGrpSpPr>
          <p:grpSpPr>
            <a:xfrm>
              <a:off x="5594398" y="4174154"/>
              <a:ext cx="2125814" cy="1962134"/>
              <a:chOff x="303044" y="3900374"/>
              <a:chExt cx="3100556" cy="2773680"/>
            </a:xfrm>
            <a:grpFill/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920" y="3900374"/>
                <a:ext cx="2773680" cy="277368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0" name="圖片 1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46" t="63336" r="20732" b="19002"/>
              <a:stretch/>
            </p:blipFill>
            <p:spPr>
              <a:xfrm>
                <a:off x="303044" y="6079781"/>
                <a:ext cx="1972482" cy="594273"/>
              </a:xfrm>
              <a:prstGeom prst="rect">
                <a:avLst/>
              </a:prstGeom>
              <a:noFill/>
            </p:spPr>
          </p:pic>
        </p:grpSp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1661" y="4718962"/>
              <a:ext cx="1058759" cy="1131388"/>
            </a:xfrm>
            <a:prstGeom prst="rect">
              <a:avLst/>
            </a:prstGeom>
            <a:grpFill/>
          </p:spPr>
        </p:pic>
        <p:sp>
          <p:nvSpPr>
            <p:cNvPr id="50" name="文字方塊 49"/>
            <p:cNvSpPr txBox="1"/>
            <p:nvPr/>
          </p:nvSpPr>
          <p:spPr>
            <a:xfrm>
              <a:off x="6438102" y="5197702"/>
              <a:ext cx="10173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Executor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5981555" y="4385301"/>
              <a:ext cx="190170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chemeClr val="bg1"/>
                  </a:solidFill>
                </a:rPr>
                <a:t>Container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778803" y="4164127"/>
              <a:ext cx="211571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YARN </a:t>
              </a:r>
              <a:r>
                <a:rPr lang="en-US" altLang="zh-TW" sz="1600" dirty="0" err="1" smtClean="0"/>
                <a:t>NodeManager</a:t>
              </a:r>
              <a:endParaRPr lang="zh-TW" altLang="en-US" sz="1600" dirty="0"/>
            </a:p>
          </p:txBody>
        </p:sp>
      </p:grpSp>
      <p:sp>
        <p:nvSpPr>
          <p:cNvPr id="185" name="手繪多邊形 184"/>
          <p:cNvSpPr/>
          <p:nvPr/>
        </p:nvSpPr>
        <p:spPr>
          <a:xfrm rot="-540000">
            <a:off x="6829902" y="2271870"/>
            <a:ext cx="1161550" cy="3568638"/>
          </a:xfrm>
          <a:custGeom>
            <a:avLst/>
            <a:gdLst>
              <a:gd name="connsiteX0" fmla="*/ 0 w 254000"/>
              <a:gd name="connsiteY0" fmla="*/ 2819400 h 2819400"/>
              <a:gd name="connsiteX1" fmla="*/ 254000 w 254000"/>
              <a:gd name="connsiteY1" fmla="*/ 0 h 2819400"/>
              <a:gd name="connsiteX0" fmla="*/ 1587500 w 1587500"/>
              <a:gd name="connsiteY0" fmla="*/ 889000 h 889000"/>
              <a:gd name="connsiteX1" fmla="*/ 0 w 1587500"/>
              <a:gd name="connsiteY1" fmla="*/ 0 h 889000"/>
              <a:gd name="connsiteX0" fmla="*/ 1587500 w 1587500"/>
              <a:gd name="connsiteY0" fmla="*/ 946029 h 946029"/>
              <a:gd name="connsiteX1" fmla="*/ 0 w 1587500"/>
              <a:gd name="connsiteY1" fmla="*/ 57029 h 946029"/>
              <a:gd name="connsiteX0" fmla="*/ 73424 w 594767"/>
              <a:gd name="connsiteY0" fmla="*/ 2971800 h 2971800"/>
              <a:gd name="connsiteX1" fmla="*/ 467124 w 594767"/>
              <a:gd name="connsiteY1" fmla="*/ 0 h 2971800"/>
              <a:gd name="connsiteX0" fmla="*/ 0 w 930850"/>
              <a:gd name="connsiteY0" fmla="*/ 2971800 h 2971800"/>
              <a:gd name="connsiteX1" fmla="*/ 393700 w 930850"/>
              <a:gd name="connsiteY1" fmla="*/ 0 h 2971800"/>
              <a:gd name="connsiteX0" fmla="*/ 0 w 862022"/>
              <a:gd name="connsiteY0" fmla="*/ 2895600 h 2895600"/>
              <a:gd name="connsiteX1" fmla="*/ 241300 w 862022"/>
              <a:gd name="connsiteY1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2022" h="2895600">
                <a:moveTo>
                  <a:pt x="0" y="2895600"/>
                </a:moveTo>
                <a:cubicBezTo>
                  <a:pt x="1426633" y="1341967"/>
                  <a:pt x="770467" y="296333"/>
                  <a:pt x="241300" y="0"/>
                </a:cubicBezTo>
              </a:path>
            </a:pathLst>
          </a:custGeom>
          <a:noFill/>
          <a:ln w="666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7" name="直線單箭頭接點 186"/>
          <p:cNvCxnSpPr/>
          <p:nvPr/>
        </p:nvCxnSpPr>
        <p:spPr>
          <a:xfrm flipH="1">
            <a:off x="6804787" y="2246046"/>
            <a:ext cx="26656" cy="25914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6" t="63336" r="20732" b="19002"/>
          <a:stretch/>
        </p:blipFill>
        <p:spPr>
          <a:xfrm>
            <a:off x="4712484" y="2381541"/>
            <a:ext cx="1972482" cy="59427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348352" y="526995"/>
            <a:ext cx="277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YRAN Container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43" y="976453"/>
            <a:ext cx="1444045" cy="144404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053156" y="1529978"/>
            <a:ext cx="1297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Application </a:t>
            </a:r>
          </a:p>
          <a:p>
            <a:pPr algn="ctr"/>
            <a:r>
              <a:rPr lang="en-US" altLang="zh-TW" dirty="0" smtClean="0"/>
              <a:t>Master</a:t>
            </a:r>
            <a:endParaRPr lang="zh-TW" altLang="en-US" dirty="0"/>
          </a:p>
        </p:txBody>
      </p:sp>
      <p:pic>
        <p:nvPicPr>
          <p:cNvPr id="193" name="圖片 1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91" y="3355851"/>
            <a:ext cx="907904" cy="907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9" name="圖片 19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12" y="3389366"/>
            <a:ext cx="833805" cy="8338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文字方塊 8"/>
          <p:cNvSpPr txBox="1"/>
          <p:nvPr/>
        </p:nvSpPr>
        <p:spPr>
          <a:xfrm>
            <a:off x="3281996" y="892170"/>
            <a:ext cx="1554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/>
              <a:t>SparkR</a:t>
            </a:r>
            <a:endParaRPr lang="zh-TW" altLang="en-US" sz="3600" dirty="0"/>
          </a:p>
        </p:txBody>
      </p:sp>
      <p:pic>
        <p:nvPicPr>
          <p:cNvPr id="201" name="圖片 20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442" y="859590"/>
            <a:ext cx="1053269" cy="105326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03" name="群組 202"/>
          <p:cNvGrpSpPr/>
          <p:nvPr/>
        </p:nvGrpSpPr>
        <p:grpSpPr>
          <a:xfrm>
            <a:off x="9781994" y="514788"/>
            <a:ext cx="2159060" cy="2159060"/>
            <a:chOff x="9842440" y="336064"/>
            <a:chExt cx="2159060" cy="2159060"/>
          </a:xfrm>
        </p:grpSpPr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440" y="336064"/>
              <a:ext cx="2159060" cy="2159060"/>
            </a:xfrm>
            <a:prstGeom prst="rect">
              <a:avLst/>
            </a:prstGeom>
            <a:noFill/>
          </p:spPr>
        </p:pic>
        <p:sp>
          <p:nvSpPr>
            <p:cNvPr id="202" name="文字方塊 201"/>
            <p:cNvSpPr txBox="1"/>
            <p:nvPr/>
          </p:nvSpPr>
          <p:spPr>
            <a:xfrm>
              <a:off x="10031247" y="680866"/>
              <a:ext cx="17814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YARN Resource </a:t>
              </a:r>
            </a:p>
            <a:p>
              <a:pPr algn="ctr"/>
              <a:r>
                <a:rPr lang="en-US" altLang="zh-TW" sz="2000" dirty="0" smtClean="0"/>
                <a:t>Manager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03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1" grpId="0"/>
      <p:bldP spid="13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15" y="-900208"/>
            <a:ext cx="6976231" cy="5024346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5363571" y="1703316"/>
            <a:ext cx="5946062" cy="3276399"/>
            <a:chOff x="5341667" y="3332651"/>
            <a:chExt cx="5946062" cy="3276399"/>
          </a:xfrm>
        </p:grpSpPr>
        <p:grpSp>
          <p:nvGrpSpPr>
            <p:cNvPr id="2" name="群組 1"/>
            <p:cNvGrpSpPr/>
            <p:nvPr/>
          </p:nvGrpSpPr>
          <p:grpSpPr>
            <a:xfrm>
              <a:off x="5341667" y="3332651"/>
              <a:ext cx="1840728" cy="3274110"/>
              <a:chOff x="1203959" y="2872247"/>
              <a:chExt cx="1840728" cy="3274110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3959" y="4305629"/>
                <a:ext cx="1840728" cy="1840728"/>
              </a:xfrm>
              <a:prstGeom prst="rect">
                <a:avLst/>
              </a:prstGeom>
            </p:spPr>
          </p:pic>
          <p:pic>
            <p:nvPicPr>
              <p:cNvPr id="4" name="圖片 3"/>
              <p:cNvPicPr>
                <a:picLocks noChangeAspect="1"/>
              </p:cNvPicPr>
              <p:nvPr/>
            </p:nvPicPr>
            <p:blipFill rotWithShape="1"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11" t="26585" r="19887" b="11954"/>
              <a:stretch/>
            </p:blipFill>
            <p:spPr>
              <a:xfrm>
                <a:off x="1419988" y="2872247"/>
                <a:ext cx="1408670" cy="1433382"/>
              </a:xfrm>
              <a:prstGeom prst="rect">
                <a:avLst/>
              </a:prstGeom>
            </p:spPr>
          </p:pic>
        </p:grpSp>
        <p:grpSp>
          <p:nvGrpSpPr>
            <p:cNvPr id="5" name="群組 4"/>
            <p:cNvGrpSpPr/>
            <p:nvPr/>
          </p:nvGrpSpPr>
          <p:grpSpPr>
            <a:xfrm>
              <a:off x="9447001" y="3332651"/>
              <a:ext cx="1840728" cy="3274110"/>
              <a:chOff x="1203959" y="2872247"/>
              <a:chExt cx="1840728" cy="3274110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3959" y="4305629"/>
                <a:ext cx="1840728" cy="1840728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11" t="26585" r="19887" b="11954"/>
              <a:stretch/>
            </p:blipFill>
            <p:spPr>
              <a:xfrm>
                <a:off x="1419988" y="2872247"/>
                <a:ext cx="1408670" cy="1433382"/>
              </a:xfrm>
              <a:prstGeom prst="rect">
                <a:avLst/>
              </a:prstGeom>
            </p:spPr>
          </p:pic>
        </p:grpSp>
        <p:grpSp>
          <p:nvGrpSpPr>
            <p:cNvPr id="8" name="群組 7"/>
            <p:cNvGrpSpPr/>
            <p:nvPr/>
          </p:nvGrpSpPr>
          <p:grpSpPr>
            <a:xfrm>
              <a:off x="6705082" y="3334940"/>
              <a:ext cx="1840728" cy="3274110"/>
              <a:chOff x="1203959" y="2872247"/>
              <a:chExt cx="1840728" cy="3274110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3959" y="4305629"/>
                <a:ext cx="1840728" cy="1840728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 rotWithShape="1"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11" t="26585" r="19887" b="11954"/>
              <a:stretch/>
            </p:blipFill>
            <p:spPr>
              <a:xfrm>
                <a:off x="1419988" y="2872247"/>
                <a:ext cx="1408670" cy="1433382"/>
              </a:xfrm>
              <a:prstGeom prst="rect">
                <a:avLst/>
              </a:prstGeom>
            </p:spPr>
          </p:pic>
        </p:grpSp>
        <p:grpSp>
          <p:nvGrpSpPr>
            <p:cNvPr id="11" name="群組 10"/>
            <p:cNvGrpSpPr/>
            <p:nvPr/>
          </p:nvGrpSpPr>
          <p:grpSpPr>
            <a:xfrm>
              <a:off x="8068497" y="3332651"/>
              <a:ext cx="1840728" cy="3274110"/>
              <a:chOff x="1203959" y="2872247"/>
              <a:chExt cx="1840728" cy="3274110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3959" y="4305629"/>
                <a:ext cx="1840728" cy="1840728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/>
            </p:nvPicPr>
            <p:blipFill rotWithShape="1"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11" t="26585" r="19887" b="11954"/>
              <a:stretch/>
            </p:blipFill>
            <p:spPr>
              <a:xfrm>
                <a:off x="1419988" y="2872247"/>
                <a:ext cx="1408670" cy="1433382"/>
              </a:xfrm>
              <a:prstGeom prst="rect">
                <a:avLst/>
              </a:prstGeom>
            </p:spPr>
          </p:pic>
        </p:grpSp>
      </p:grpSp>
      <p:pic>
        <p:nvPicPr>
          <p:cNvPr id="6146" name="Picture 2" descr="https://scontent-tpe1-1.xx.fbcdn.net/v/t34.0-12/16735953_1568143236533948_1465324983_n.png?oh=453568856ff46381fa2863251f79d6bb&amp;oe=58A519B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64" y="1137598"/>
            <a:ext cx="2915218" cy="155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「R icon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828" y="1391261"/>
            <a:ext cx="1487818" cy="115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34" y="3318781"/>
            <a:ext cx="3476368" cy="3476368"/>
          </a:xfrm>
          <a:prstGeom prst="rect">
            <a:avLst/>
          </a:prstGeom>
        </p:spPr>
      </p:pic>
      <p:pic>
        <p:nvPicPr>
          <p:cNvPr id="27" name="Picture 4" descr="「Rstudio icon」的圖片搜尋結果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0" y="4009601"/>
            <a:ext cx="2757336" cy="96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肘形接點 32"/>
          <p:cNvCxnSpPr>
            <a:stCxn id="23" idx="0"/>
          </p:cNvCxnSpPr>
          <p:nvPr/>
        </p:nvCxnSpPr>
        <p:spPr>
          <a:xfrm rot="5400000" flipH="1" flipV="1">
            <a:off x="3309471" y="1563464"/>
            <a:ext cx="1041065" cy="2469570"/>
          </a:xfrm>
          <a:prstGeom prst="bentConnector2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418981" y="1329840"/>
            <a:ext cx="2347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err="1" smtClean="0"/>
              <a:t>SparkR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347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28</Words>
  <Application>Microsoft Office PowerPoint</Application>
  <PresentationFormat>寬螢幕</PresentationFormat>
  <Paragraphs>21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Why Hadoop?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40</cp:revision>
  <dcterms:created xsi:type="dcterms:W3CDTF">2017-02-14T07:53:22Z</dcterms:created>
  <dcterms:modified xsi:type="dcterms:W3CDTF">2017-02-15T06:50:40Z</dcterms:modified>
</cp:coreProperties>
</file>