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FC64D-0E1C-4FF6-9219-5D927BE3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D151B6-1C9C-4676-BD95-E6CA3D3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AFD6C-9B99-4C55-89D1-6674E58D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0AF1E-A9FB-4089-A8AC-C81E042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1BE32-9143-417D-B2AD-89CB3202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2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1761D-39A3-4AAF-8584-D84EE29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5B97C3-340C-4EB7-A180-83A06BC9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DADC03-D898-43E6-9806-0B73EC7E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FAE63B-DC60-4C17-A4B9-1D59B8D0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7989D-E256-42E0-81CB-07E2920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9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04603-D33B-4EA3-AC89-B6A9E12E6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DCCC49-E93E-4156-B6B5-F4D67F23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9E9FC-6222-46DB-B6FA-75AA0170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E62FD-E255-4968-868F-D8678F89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5B0FF-F3E6-4965-B3CF-C7B81BD8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11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7EA0-523C-461F-B92A-A590B6B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943C0-8AB6-44A4-B595-4C4D1AB3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43A41-D64F-4B47-9D12-86411F56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5E19E-6C9E-4668-8786-46BECF9B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64ACD-A9D5-4120-BAC0-F9B017E3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5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3F6A1-5266-4A07-ADFB-BF3B461B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9F639E-ADE4-41D2-84FD-0472E188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2D276-2366-4621-9EBB-01E2E525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55140-1E24-4E53-8368-1421A23F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EF7A3-2402-4C7A-B14B-5E81A0A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4D3B2-44F9-439D-9FB9-B69B4B0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47CB7-979C-4B78-BC5D-14D7D7D7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1B5789-22C9-4D5F-80A4-CD0B1E63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496AB6-A395-49B4-A547-05A8630A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473F85-7B3A-4B3E-BE72-46241A42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563AC-C658-4948-9489-3649330C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6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A9B54-8CFA-4B2F-9F5B-8D454782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E54484-A05C-4353-9B7F-CAFBB4DA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7DDC8B-CFB9-4F2D-9566-1557483E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B7EB67-72B2-4855-A78B-923383F2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DCB9A6-B26B-4DCC-B78C-66590FA42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4D64AA-B2FC-4485-8A72-ECDDDA31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D932BF-52FC-42A1-AD23-A82CE654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149B91-A4B5-4F9A-B9B9-3A582A8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C8CC-1E7A-42BC-8D78-8E952A4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1B4FCB-2828-4D7D-8985-46741A14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3D001E-ABE8-4BE0-BA76-7C73A24D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E15FE1-04DF-47D4-BE0E-9872CDA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803FC8-43DA-458B-901A-5DD0C96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B930B7-75F6-4E5D-BAAE-A790D22C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7376C-D860-4442-90D6-B037D55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74947-5E3B-48DC-82BF-BA411FFE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5CF72-5AAD-45C2-A902-0E2EF5D9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7D9F8-7445-4284-A947-4F9EAE10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CB8124-927C-4AE6-90C1-15EC0CD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A598E-4C7D-494A-8412-1BB6B715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ED3097-3DDB-47F3-A7B9-971C47F6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3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7C079-4CC7-45F8-90F1-049A077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C2258E-51A8-4F58-BE56-BE0CE0237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2B307F-5890-4DCA-AC0A-0B70295E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90CCD-5448-4C0C-A63C-742ED9C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17B7B-7C58-4199-B0E7-E2E38578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9FDEFE-9E5F-491E-AF40-05EE469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E5B72C-9A8B-40FE-A71A-23223485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43258E-0DC3-4BE6-9EAD-5F3114A1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11B06-464E-49D2-94D0-75B42AA06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05BB-BF74-4D07-80A7-E54CA9A53C45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B7E7F-B800-473F-98C4-B4CBEDA0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7B48D3-35B6-45C0-BEDA-80D35219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B546-1E54-401E-99B7-D58605ED8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76F2B-9AAE-4796-A018-0C4AF5947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E38703-234A-4FC6-8FE6-262DEF263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E61075-B541-4E0A-B9D8-599B1DAF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26A71-19C8-427E-8861-EE96DC2A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779DD-2CE6-4041-8FB7-C3EE5CA4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4CC111-A605-4BD9-9B29-B8F75D76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58C73-EEAE-4C2D-89F5-2F29D14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7C4AB-143E-4D7E-959E-18FB77E9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5F9770-B799-4974-9D9A-A888DB4B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F0065-AC25-4E23-87C9-72C6F04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Zookeeper (3 </a:t>
            </a:r>
            <a:r>
              <a:rPr lang="zh-TW" altLang="en-US" dirty="0"/>
              <a:t>台電腦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1DF38F-8E6D-4AA0-9899-B0F46B2C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A5C71-FC3D-4350-93C1-9C74464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BCA51-E033-4EFF-9381-4C7D75D0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634318-5FA9-44AF-A47A-CBA319BA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F19A0-07DA-4013-9ACF-FA709C2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B2CFE-4083-42E1-A5BC-086EFB30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6C39E0-DED6-4C23-91AC-F098829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3AC5C-0254-446B-BFDC-38C45DD0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12F46-E3A8-45C8-B911-B50DE87E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1A2D17-370D-4125-888A-725011F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285BE0-C804-47F9-BE3A-20A5FA8C2DA0}"/>
              </a:ext>
            </a:extLst>
          </p:cNvPr>
          <p:cNvSpPr/>
          <p:nvPr/>
        </p:nvSpPr>
        <p:spPr>
          <a:xfrm>
            <a:off x="2263806" y="1100831"/>
            <a:ext cx="7519386" cy="589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3948-108B-4229-A851-5F1192539A5A}"/>
              </a:ext>
            </a:extLst>
          </p:cNvPr>
          <p:cNvSpPr/>
          <p:nvPr/>
        </p:nvSpPr>
        <p:spPr>
          <a:xfrm>
            <a:off x="2263806" y="2426394"/>
            <a:ext cx="7519386" cy="849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F88885-66C2-4215-9D1D-68D11C7F315E}"/>
              </a:ext>
            </a:extLst>
          </p:cNvPr>
          <p:cNvSpPr/>
          <p:nvPr/>
        </p:nvSpPr>
        <p:spPr>
          <a:xfrm>
            <a:off x="2263806" y="3275860"/>
            <a:ext cx="7519386" cy="45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4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Zookeeper (3 台電腦)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tcfstcla26</dc:creator>
  <cp:lastModifiedBy>tcfstcla26</cp:lastModifiedBy>
  <cp:revision>4</cp:revision>
  <dcterms:created xsi:type="dcterms:W3CDTF">2017-10-25T03:04:06Z</dcterms:created>
  <dcterms:modified xsi:type="dcterms:W3CDTF">2017-10-25T03:56:09Z</dcterms:modified>
</cp:coreProperties>
</file>