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4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7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7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0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64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7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36C6-D32B-4A1D-BA3F-DCCA13D61122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03578-A194-4A8A-9D53-D027BF82CE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44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Foo </a:t>
            </a:r>
            <a:r>
              <a:rPr lang="en-US" altLang="ja-JP" dirty="0" err="1" smtClean="0"/>
              <a:t>baaa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94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Ooo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Slkdhjflksadjflk;j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87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Foo baaa</vt:lpstr>
      <vt:lpstr>Ooo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 baaa</dc:title>
  <dc:creator>岡本拓海</dc:creator>
  <cp:lastModifiedBy>岡本拓海</cp:lastModifiedBy>
  <cp:revision>2</cp:revision>
  <dcterms:created xsi:type="dcterms:W3CDTF">2016-01-27T23:13:12Z</dcterms:created>
  <dcterms:modified xsi:type="dcterms:W3CDTF">2016-01-27T23:13:37Z</dcterms:modified>
</cp:coreProperties>
</file>