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9D4801-92C5-4359-9B2B-5AB65943026C}">
  <a:tblStyle styleId="{549D4801-92C5-4359-9B2B-5AB659430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fa9e7d1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fa9e7d1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fa9e7d140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fa9e7d140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fa9e7d140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fa9e7d140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fa9e7d140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fa9e7d140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fa9e7d140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fa9e7d140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fa9e7d140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fa9e7d14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fa9e7d14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fa9e7d14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95c2867d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95c2867d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a9e7d140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a9e7d140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fa9e7d140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fa9e7d140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fa9e7d140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fa9e7d140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fa9e7d140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fa9e7d140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Ideal Conditions vs. Real-world Scenarios: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Traditional CV techniques excel under ideal conditions but struggle with real-world scenarios.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Clock images may be skewed, tilted, or viewed from varying perspectives, challenging the assumptions of traditional methods.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Assumptions of Flat Clock Faces: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Traditional techniques assume perfectly aligned and flat clock faces, which often do not hold true in real-world environments.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assumptions compromise the accuracy of contour detection and other key steps in the process.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Challenges with Non-frontal Angles: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Clock images captured from non-frontal angles introduce distortions that disrupt spatial relationships between clock hands and faces.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makes hand position determination challenging, especially when images are viewed from oblique perspectives.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Disrupted Spatial Relationships: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Perspective effects in non-frontal images can distort the spatial relationships between clock hands and faces.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a result, traditional CV techniques may struggle to accurately determine hand positions and angles.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Impact on Detection Accuracy: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inaccuracies introduced by skewed or tilted images can significantly impact the accuracy of contour detection and other detection steps.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can lead to erroneous or unreliable results in analog clock reading tasks.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Need for Robustness and Adaptability: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address these limitations, there is a need for CV techniques that are robust and adaptable to varying perspectives and image conditions.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Advanced methods, such as deep learning approaches, offer potential solutions by learning from diverse datasets and adapting to real-world variations.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Future Directions: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Future research in analog clock reading should focus on developing techniques that can handle real-world challenges such as perspective distortions and variations in image appearance.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could involve exploring novel algorithms, incorporating machine learning models, and leveraging advances in computer vision technology.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495c2867d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495c2867d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fa9e7d140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fa9e7d140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fa9e7d14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fa9e7d14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 (Clock) Infographic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406050"/>
            <a:ext cx="3676500" cy="20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337550"/>
            <a:ext cx="3503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5.jpg"/><Relationship Id="rId9" Type="http://schemas.openxmlformats.org/officeDocument/2006/relationships/image" Target="../media/image10.jpg"/><Relationship Id="rId5" Type="http://schemas.openxmlformats.org/officeDocument/2006/relationships/image" Target="../media/image16.jpg"/><Relationship Id="rId6" Type="http://schemas.openxmlformats.org/officeDocument/2006/relationships/image" Target="../media/image2.jpg"/><Relationship Id="rId7" Type="http://schemas.openxmlformats.org/officeDocument/2006/relationships/image" Target="../media/image20.jpg"/><Relationship Id="rId8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63000" y="1564200"/>
            <a:ext cx="4431900" cy="20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CLOCK READER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2400" y="4257825"/>
            <a:ext cx="3503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Obed Jamir (D23CSE004)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Anirban Maitra (M23CSA005)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Manaswi Vichare (M23CSA013)</a:t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 rot="570515">
            <a:off x="4920481" y="937526"/>
            <a:ext cx="565955" cy="2356186"/>
          </a:xfrm>
          <a:custGeom>
            <a:rect b="b" l="l" r="r" t="t"/>
            <a:pathLst>
              <a:path extrusionOk="0" h="9130" w="2193">
                <a:moveTo>
                  <a:pt x="1665" y="1"/>
                </a:moveTo>
                <a:cubicBezTo>
                  <a:pt x="1506" y="1"/>
                  <a:pt x="1351" y="83"/>
                  <a:pt x="1266" y="231"/>
                </a:cubicBezTo>
                <a:cubicBezTo>
                  <a:pt x="439" y="1661"/>
                  <a:pt x="1" y="3297"/>
                  <a:pt x="1" y="4958"/>
                </a:cubicBezTo>
                <a:cubicBezTo>
                  <a:pt x="1" y="6409"/>
                  <a:pt x="334" y="7837"/>
                  <a:pt x="970" y="9130"/>
                </a:cubicBezTo>
                <a:cubicBezTo>
                  <a:pt x="1033" y="8991"/>
                  <a:pt x="1139" y="8869"/>
                  <a:pt x="1279" y="8788"/>
                </a:cubicBezTo>
                <a:cubicBezTo>
                  <a:pt x="1402" y="8717"/>
                  <a:pt x="1534" y="8684"/>
                  <a:pt x="1665" y="8684"/>
                </a:cubicBezTo>
                <a:cubicBezTo>
                  <a:pt x="1705" y="8684"/>
                  <a:pt x="1745" y="8688"/>
                  <a:pt x="1785" y="8694"/>
                </a:cubicBezTo>
                <a:cubicBezTo>
                  <a:pt x="1220" y="7537"/>
                  <a:pt x="924" y="6257"/>
                  <a:pt x="924" y="4958"/>
                </a:cubicBezTo>
                <a:cubicBezTo>
                  <a:pt x="924" y="3459"/>
                  <a:pt x="1319" y="1985"/>
                  <a:pt x="2065" y="695"/>
                </a:cubicBezTo>
                <a:cubicBezTo>
                  <a:pt x="2193" y="474"/>
                  <a:pt x="2118" y="191"/>
                  <a:pt x="1897" y="63"/>
                </a:cubicBezTo>
                <a:cubicBezTo>
                  <a:pt x="1824" y="21"/>
                  <a:pt x="1744" y="1"/>
                  <a:pt x="1665" y="1"/>
                </a:cubicBez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570515">
            <a:off x="4896311" y="3398852"/>
            <a:ext cx="1991809" cy="1393324"/>
          </a:xfrm>
          <a:custGeom>
            <a:rect b="b" l="l" r="r" t="t"/>
            <a:pathLst>
              <a:path extrusionOk="0" h="5399" w="7718">
                <a:moveTo>
                  <a:pt x="529" y="1"/>
                </a:moveTo>
                <a:cubicBezTo>
                  <a:pt x="450" y="1"/>
                  <a:pt x="371" y="21"/>
                  <a:pt x="298" y="64"/>
                </a:cubicBezTo>
                <a:cubicBezTo>
                  <a:pt x="77" y="192"/>
                  <a:pt x="0" y="474"/>
                  <a:pt x="129" y="695"/>
                </a:cubicBezTo>
                <a:cubicBezTo>
                  <a:pt x="946" y="2106"/>
                  <a:pt x="2119" y="3288"/>
                  <a:pt x="3522" y="4116"/>
                </a:cubicBezTo>
                <a:cubicBezTo>
                  <a:pt x="4789" y="4862"/>
                  <a:pt x="6218" y="5300"/>
                  <a:pt x="7686" y="5399"/>
                </a:cubicBezTo>
                <a:cubicBezTo>
                  <a:pt x="7597" y="5273"/>
                  <a:pt x="7546" y="5121"/>
                  <a:pt x="7546" y="4957"/>
                </a:cubicBezTo>
                <a:cubicBezTo>
                  <a:pt x="7546" y="4775"/>
                  <a:pt x="7611" y="4608"/>
                  <a:pt x="7717" y="4475"/>
                </a:cubicBezTo>
                <a:cubicBezTo>
                  <a:pt x="6403" y="4383"/>
                  <a:pt x="5125" y="3988"/>
                  <a:pt x="3992" y="3319"/>
                </a:cubicBezTo>
                <a:cubicBezTo>
                  <a:pt x="2725" y="2573"/>
                  <a:pt x="1666" y="1506"/>
                  <a:pt x="928" y="231"/>
                </a:cubicBezTo>
                <a:cubicBezTo>
                  <a:pt x="843" y="83"/>
                  <a:pt x="688" y="1"/>
                  <a:pt x="529" y="1"/>
                </a:cubicBezTo>
                <a:close/>
              </a:path>
            </a:pathLst>
          </a:cu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70515">
            <a:off x="6845227" y="4328527"/>
            <a:ext cx="1725477" cy="777309"/>
          </a:xfrm>
          <a:custGeom>
            <a:rect b="b" l="l" r="r" t="t"/>
            <a:pathLst>
              <a:path extrusionOk="0" h="3012" w="6686">
                <a:moveTo>
                  <a:pt x="6054" y="1"/>
                </a:moveTo>
                <a:cubicBezTo>
                  <a:pt x="4503" y="1350"/>
                  <a:pt x="2540" y="2088"/>
                  <a:pt x="462" y="2088"/>
                </a:cubicBezTo>
                <a:cubicBezTo>
                  <a:pt x="208" y="2088"/>
                  <a:pt x="0" y="2295"/>
                  <a:pt x="0" y="2550"/>
                </a:cubicBezTo>
                <a:cubicBezTo>
                  <a:pt x="0" y="2806"/>
                  <a:pt x="208" y="3012"/>
                  <a:pt x="462" y="3012"/>
                </a:cubicBezTo>
                <a:cubicBezTo>
                  <a:pt x="2777" y="3012"/>
                  <a:pt x="4963" y="2187"/>
                  <a:pt x="6685" y="675"/>
                </a:cubicBezTo>
                <a:cubicBezTo>
                  <a:pt x="6531" y="648"/>
                  <a:pt x="6389" y="575"/>
                  <a:pt x="6275" y="462"/>
                </a:cubicBezTo>
                <a:cubicBezTo>
                  <a:pt x="6149" y="336"/>
                  <a:pt x="6074" y="174"/>
                  <a:pt x="6054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570515">
            <a:off x="8637952" y="3038810"/>
            <a:ext cx="924418" cy="1605716"/>
          </a:xfrm>
          <a:custGeom>
            <a:rect b="b" l="l" r="r" t="t"/>
            <a:pathLst>
              <a:path extrusionOk="0" h="6222" w="3582">
                <a:moveTo>
                  <a:pt x="2658" y="0"/>
                </a:moveTo>
                <a:cubicBezTo>
                  <a:pt x="2516" y="2054"/>
                  <a:pt x="1650" y="3964"/>
                  <a:pt x="182" y="5432"/>
                </a:cubicBezTo>
                <a:cubicBezTo>
                  <a:pt x="0" y="5614"/>
                  <a:pt x="0" y="5906"/>
                  <a:pt x="182" y="6085"/>
                </a:cubicBezTo>
                <a:cubicBezTo>
                  <a:pt x="272" y="6176"/>
                  <a:pt x="390" y="6221"/>
                  <a:pt x="508" y="6221"/>
                </a:cubicBezTo>
                <a:cubicBezTo>
                  <a:pt x="626" y="6221"/>
                  <a:pt x="744" y="6176"/>
                  <a:pt x="835" y="6085"/>
                </a:cubicBezTo>
                <a:cubicBezTo>
                  <a:pt x="2471" y="4450"/>
                  <a:pt x="3432" y="2321"/>
                  <a:pt x="3582" y="34"/>
                </a:cubicBezTo>
                <a:lnTo>
                  <a:pt x="3582" y="34"/>
                </a:lnTo>
                <a:cubicBezTo>
                  <a:pt x="3453" y="123"/>
                  <a:pt x="3301" y="172"/>
                  <a:pt x="3142" y="172"/>
                </a:cubicBezTo>
                <a:cubicBezTo>
                  <a:pt x="2958" y="172"/>
                  <a:pt x="2790" y="107"/>
                  <a:pt x="2658" y="0"/>
                </a:cubicBezTo>
                <a:close/>
              </a:path>
            </a:pathLst>
          </a:custGeom>
          <a:solidFill>
            <a:schemeClr val="accent3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570515">
            <a:off x="7641375" y="367916"/>
            <a:ext cx="2285238" cy="2553610"/>
          </a:xfrm>
          <a:custGeom>
            <a:rect b="b" l="l" r="r" t="t"/>
            <a:pathLst>
              <a:path extrusionOk="0" h="9895" w="8855">
                <a:moveTo>
                  <a:pt x="32" y="1"/>
                </a:moveTo>
                <a:lnTo>
                  <a:pt x="32" y="1"/>
                </a:lnTo>
                <a:cubicBezTo>
                  <a:pt x="123" y="129"/>
                  <a:pt x="171" y="283"/>
                  <a:pt x="171" y="443"/>
                </a:cubicBezTo>
                <a:cubicBezTo>
                  <a:pt x="171" y="624"/>
                  <a:pt x="107" y="792"/>
                  <a:pt x="1" y="924"/>
                </a:cubicBezTo>
                <a:cubicBezTo>
                  <a:pt x="2053" y="1066"/>
                  <a:pt x="3963" y="1933"/>
                  <a:pt x="5433" y="3403"/>
                </a:cubicBezTo>
                <a:cubicBezTo>
                  <a:pt x="7043" y="5013"/>
                  <a:pt x="7931" y="7153"/>
                  <a:pt x="7931" y="9432"/>
                </a:cubicBezTo>
                <a:cubicBezTo>
                  <a:pt x="7931" y="9687"/>
                  <a:pt x="8136" y="9894"/>
                  <a:pt x="8393" y="9894"/>
                </a:cubicBezTo>
                <a:cubicBezTo>
                  <a:pt x="8647" y="9894"/>
                  <a:pt x="8854" y="9687"/>
                  <a:pt x="8854" y="9432"/>
                </a:cubicBezTo>
                <a:cubicBezTo>
                  <a:pt x="8854" y="6907"/>
                  <a:pt x="7870" y="4533"/>
                  <a:pt x="6086" y="2750"/>
                </a:cubicBezTo>
                <a:cubicBezTo>
                  <a:pt x="4450" y="1114"/>
                  <a:pt x="2319" y="15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70515">
            <a:off x="5603558" y="530"/>
            <a:ext cx="2145363" cy="1207513"/>
          </a:xfrm>
          <a:custGeom>
            <a:rect b="b" l="l" r="r" t="t"/>
            <a:pathLst>
              <a:path extrusionOk="0" h="4679" w="8313">
                <a:moveTo>
                  <a:pt x="7851" y="0"/>
                </a:moveTo>
                <a:cubicBezTo>
                  <a:pt x="6162" y="0"/>
                  <a:pt x="4507" y="450"/>
                  <a:pt x="3058" y="1302"/>
                </a:cubicBezTo>
                <a:cubicBezTo>
                  <a:pt x="1837" y="2023"/>
                  <a:pt x="789" y="3013"/>
                  <a:pt x="0" y="4189"/>
                </a:cubicBezTo>
                <a:cubicBezTo>
                  <a:pt x="23" y="4187"/>
                  <a:pt x="46" y="4186"/>
                  <a:pt x="69" y="4186"/>
                </a:cubicBezTo>
                <a:cubicBezTo>
                  <a:pt x="199" y="4186"/>
                  <a:pt x="329" y="4219"/>
                  <a:pt x="450" y="4290"/>
                </a:cubicBezTo>
                <a:cubicBezTo>
                  <a:pt x="608" y="4381"/>
                  <a:pt x="722" y="4521"/>
                  <a:pt x="783" y="4678"/>
                </a:cubicBezTo>
                <a:cubicBezTo>
                  <a:pt x="1494" y="3629"/>
                  <a:pt x="2433" y="2745"/>
                  <a:pt x="3528" y="2098"/>
                </a:cubicBezTo>
                <a:cubicBezTo>
                  <a:pt x="4832" y="1330"/>
                  <a:pt x="6328" y="924"/>
                  <a:pt x="7851" y="924"/>
                </a:cubicBezTo>
                <a:cubicBezTo>
                  <a:pt x="8108" y="924"/>
                  <a:pt x="8313" y="716"/>
                  <a:pt x="8313" y="462"/>
                </a:cubicBezTo>
                <a:cubicBezTo>
                  <a:pt x="8313" y="205"/>
                  <a:pt x="8108" y="0"/>
                  <a:pt x="7851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369745" y="1111759"/>
            <a:ext cx="1415215" cy="1431975"/>
          </a:xfrm>
          <a:custGeom>
            <a:rect b="b" l="l" r="r" t="t"/>
            <a:pathLst>
              <a:path extrusionOk="0" h="5549" w="5484">
                <a:moveTo>
                  <a:pt x="4977" y="0"/>
                </a:moveTo>
                <a:cubicBezTo>
                  <a:pt x="4859" y="0"/>
                  <a:pt x="4740" y="45"/>
                  <a:pt x="4651" y="135"/>
                </a:cubicBezTo>
                <a:lnTo>
                  <a:pt x="0" y="4787"/>
                </a:lnTo>
                <a:lnTo>
                  <a:pt x="326" y="5113"/>
                </a:lnTo>
                <a:cubicBezTo>
                  <a:pt x="446" y="5233"/>
                  <a:pt x="521" y="5385"/>
                  <a:pt x="545" y="5549"/>
                </a:cubicBezTo>
                <a:lnTo>
                  <a:pt x="5304" y="788"/>
                </a:lnTo>
                <a:cubicBezTo>
                  <a:pt x="5483" y="608"/>
                  <a:pt x="5483" y="316"/>
                  <a:pt x="5304" y="135"/>
                </a:cubicBezTo>
                <a:cubicBezTo>
                  <a:pt x="5214" y="45"/>
                  <a:pt x="5096" y="0"/>
                  <a:pt x="4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517873" y="1787887"/>
            <a:ext cx="926444" cy="903210"/>
          </a:xfrm>
          <a:custGeom>
            <a:rect b="b" l="l" r="r" t="t"/>
            <a:pathLst>
              <a:path extrusionOk="0" h="3500" w="3590">
                <a:moveTo>
                  <a:pt x="507" y="0"/>
                </a:moveTo>
                <a:cubicBezTo>
                  <a:pt x="389" y="0"/>
                  <a:pt x="270" y="45"/>
                  <a:pt x="180" y="135"/>
                </a:cubicBezTo>
                <a:cubicBezTo>
                  <a:pt x="0" y="315"/>
                  <a:pt x="0" y="609"/>
                  <a:pt x="180" y="788"/>
                </a:cubicBezTo>
                <a:lnTo>
                  <a:pt x="2756" y="3363"/>
                </a:lnTo>
                <a:cubicBezTo>
                  <a:pt x="2846" y="3454"/>
                  <a:pt x="2964" y="3499"/>
                  <a:pt x="3082" y="3499"/>
                </a:cubicBezTo>
                <a:cubicBezTo>
                  <a:pt x="3200" y="3499"/>
                  <a:pt x="3319" y="3454"/>
                  <a:pt x="3410" y="3363"/>
                </a:cubicBezTo>
                <a:cubicBezTo>
                  <a:pt x="3589" y="3183"/>
                  <a:pt x="3589" y="2891"/>
                  <a:pt x="3410" y="2710"/>
                </a:cubicBezTo>
                <a:lnTo>
                  <a:pt x="833" y="135"/>
                </a:lnTo>
                <a:cubicBezTo>
                  <a:pt x="743" y="45"/>
                  <a:pt x="625" y="0"/>
                  <a:pt x="5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title"/>
          </p:nvPr>
        </p:nvSpPr>
        <p:spPr>
          <a:xfrm>
            <a:off x="457225" y="275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Generating Dataset using Synthetic Clock Generator</a:t>
            </a:r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31298" l="17084" r="13801" t="32660"/>
          <a:stretch/>
        </p:blipFill>
        <p:spPr>
          <a:xfrm>
            <a:off x="7067755" y="3592122"/>
            <a:ext cx="1840470" cy="89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 rotWithShape="1">
          <a:blip r:embed="rId4">
            <a:alphaModFix/>
          </a:blip>
          <a:srcRect b="16728" l="19116" r="14942" t="14343"/>
          <a:stretch/>
        </p:blipFill>
        <p:spPr>
          <a:xfrm>
            <a:off x="7277905" y="1021213"/>
            <a:ext cx="1421671" cy="138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/>
        </p:nvSpPr>
        <p:spPr>
          <a:xfrm flipH="1">
            <a:off x="7640445" y="2714425"/>
            <a:ext cx="696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3:10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4356050" y="2501123"/>
            <a:ext cx="1650900" cy="744900"/>
          </a:xfrm>
          <a:prstGeom prst="rect">
            <a:avLst/>
          </a:prstGeom>
          <a:solidFill>
            <a:srgbClr val="F1C4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Synthetic Clock Generator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97" name="Google Shape;297;p22"/>
          <p:cNvCxnSpPr>
            <a:stCxn id="296" idx="3"/>
          </p:cNvCxnSpPr>
          <p:nvPr/>
        </p:nvCxnSpPr>
        <p:spPr>
          <a:xfrm>
            <a:off x="6006950" y="2873573"/>
            <a:ext cx="4686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2"/>
          <p:cNvCxnSpPr>
            <a:endCxn id="295" idx="0"/>
          </p:cNvCxnSpPr>
          <p:nvPr/>
        </p:nvCxnSpPr>
        <p:spPr>
          <a:xfrm>
            <a:off x="7985445" y="2478025"/>
            <a:ext cx="3300" cy="23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2"/>
          <p:cNvCxnSpPr>
            <a:stCxn id="293" idx="0"/>
            <a:endCxn id="295" idx="2"/>
          </p:cNvCxnSpPr>
          <p:nvPr/>
        </p:nvCxnSpPr>
        <p:spPr>
          <a:xfrm flipH="1" rot="10800000">
            <a:off x="7987990" y="3020322"/>
            <a:ext cx="900" cy="57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2"/>
          <p:cNvCxnSpPr/>
          <p:nvPr/>
        </p:nvCxnSpPr>
        <p:spPr>
          <a:xfrm flipH="1" rot="10800000">
            <a:off x="6681250" y="2160850"/>
            <a:ext cx="662700" cy="7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2"/>
          <p:cNvCxnSpPr/>
          <p:nvPr/>
        </p:nvCxnSpPr>
        <p:spPr>
          <a:xfrm>
            <a:off x="6694505" y="2876574"/>
            <a:ext cx="543600" cy="8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2"/>
          <p:cNvCxnSpPr>
            <a:endCxn id="295" idx="3"/>
          </p:cNvCxnSpPr>
          <p:nvPr/>
        </p:nvCxnSpPr>
        <p:spPr>
          <a:xfrm flipH="1" rot="10800000">
            <a:off x="6475545" y="2867425"/>
            <a:ext cx="1164900" cy="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2"/>
          <p:cNvSpPr txBox="1"/>
          <p:nvPr/>
        </p:nvSpPr>
        <p:spPr>
          <a:xfrm>
            <a:off x="457225" y="1528750"/>
            <a:ext cx="37185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 produce input images depicting straight clocks &amp; their corresponding transformed images.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Generating synthetic data pairs comprising both the original and distorted clock images, along with their labels.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457225" y="275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Synthetic Clock Generator Dataset </a:t>
            </a:r>
            <a:endParaRPr/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16728" l="19116" r="14942" t="14343"/>
          <a:stretch/>
        </p:blipFill>
        <p:spPr>
          <a:xfrm>
            <a:off x="4234680" y="1191538"/>
            <a:ext cx="1421671" cy="138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 rotWithShape="1">
          <a:blip r:embed="rId4">
            <a:alphaModFix/>
          </a:blip>
          <a:srcRect b="31298" l="17084" r="13801" t="32660"/>
          <a:stretch/>
        </p:blipFill>
        <p:spPr>
          <a:xfrm>
            <a:off x="1302705" y="1465510"/>
            <a:ext cx="1840470" cy="89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 rotWithShape="1">
          <a:blip r:embed="rId5">
            <a:alphaModFix/>
          </a:blip>
          <a:srcRect b="20211" l="23643" r="19657" t="20395"/>
          <a:stretch/>
        </p:blipFill>
        <p:spPr>
          <a:xfrm>
            <a:off x="4295525" y="3208075"/>
            <a:ext cx="1777225" cy="13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 rotWithShape="1">
          <a:blip r:embed="rId6">
            <a:alphaModFix/>
          </a:blip>
          <a:srcRect b="21976" l="18749" r="11549" t="21859"/>
          <a:stretch/>
        </p:blipFill>
        <p:spPr>
          <a:xfrm>
            <a:off x="1201750" y="3208075"/>
            <a:ext cx="2299675" cy="13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 txBox="1"/>
          <p:nvPr/>
        </p:nvSpPr>
        <p:spPr>
          <a:xfrm>
            <a:off x="6628225" y="1630550"/>
            <a:ext cx="14217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3:10</a:t>
            </a:r>
            <a:endParaRPr b="1" sz="2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6866850" y="3608713"/>
            <a:ext cx="8484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5:10</a:t>
            </a:r>
            <a:endParaRPr b="1" sz="21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3293500" y="1652600"/>
            <a:ext cx="550800" cy="458100"/>
          </a:xfrm>
          <a:prstGeom prst="mathPlus">
            <a:avLst>
              <a:gd fmla="val 23520" name="adj1"/>
            </a:avLst>
          </a:prstGeom>
          <a:solidFill>
            <a:srgbClr val="E3B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5959663" y="1652600"/>
            <a:ext cx="550800" cy="458100"/>
          </a:xfrm>
          <a:prstGeom prst="mathPlus">
            <a:avLst>
              <a:gd fmla="val 23520" name="adj1"/>
            </a:avLst>
          </a:prstGeom>
          <a:solidFill>
            <a:srgbClr val="E3B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3532125" y="3675000"/>
            <a:ext cx="550800" cy="458100"/>
          </a:xfrm>
          <a:prstGeom prst="mathPlus">
            <a:avLst>
              <a:gd fmla="val 23520" name="adj1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194400" y="3674988"/>
            <a:ext cx="550800" cy="458100"/>
          </a:xfrm>
          <a:prstGeom prst="mathPlus">
            <a:avLst>
              <a:gd fmla="val 23520" name="adj1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457225" y="275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Combined SynClock + Time Image Dataset</a:t>
            </a:r>
            <a:endParaRPr/>
          </a:p>
        </p:txBody>
      </p:sp>
      <p:pic>
        <p:nvPicPr>
          <p:cNvPr id="324" name="Google Shape;3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88" y="3140125"/>
            <a:ext cx="4233673" cy="8503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88" y="1422475"/>
            <a:ext cx="4233672" cy="8503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24"/>
          <p:cNvSpPr txBox="1"/>
          <p:nvPr/>
        </p:nvSpPr>
        <p:spPr>
          <a:xfrm>
            <a:off x="1825825" y="2333100"/>
            <a:ext cx="5492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Conical clock images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1825825" y="4076275"/>
            <a:ext cx="5492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Homographic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clock images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Training CNN using SynClock Generator Dataset</a:t>
            </a:r>
            <a:endParaRPr/>
          </a:p>
        </p:txBody>
      </p:sp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25" y="1410775"/>
            <a:ext cx="4233673" cy="85039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25" y="2963717"/>
            <a:ext cx="4233672" cy="85039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25"/>
          <p:cNvSpPr txBox="1"/>
          <p:nvPr/>
        </p:nvSpPr>
        <p:spPr>
          <a:xfrm>
            <a:off x="5413450" y="1517788"/>
            <a:ext cx="3181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Accuracy on Normal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Dataset: 98.68%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5294125" y="3083988"/>
            <a:ext cx="3181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Accuracy on transformed homographic Dataset: 99.03%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60" y="826400"/>
            <a:ext cx="6685724" cy="19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163" y="2943225"/>
            <a:ext cx="6685726" cy="1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graphicFrame>
        <p:nvGraphicFramePr>
          <p:cNvPr id="349" name="Google Shape;349;p27"/>
          <p:cNvGraphicFramePr/>
          <p:nvPr/>
        </p:nvGraphicFramePr>
        <p:xfrm>
          <a:off x="640975" y="14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{549D4801-92C5-4359-9B2B-5AB65943026C}</a:tableStyleId>
              </a:tblPr>
              <a:tblGrid>
                <a:gridCol w="2935825"/>
                <a:gridCol w="2587800"/>
                <a:gridCol w="2338425"/>
              </a:tblGrid>
              <a:tr h="4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7E2F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on Conical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Clock images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7E2F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on Homo-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graphic Clock images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7E2F96"/>
                    </a:solidFill>
                  </a:tcPr>
                </a:tc>
              </a:tr>
              <a:tr h="4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Traditional CV Techniques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50%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–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/>
                </a:tc>
              </a:tr>
              <a:tr h="4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CNN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99.72%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40.42%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/>
                </a:tc>
              </a:tr>
              <a:tr h="7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CNN on dataset generated by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Synthetic Clock Generator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98.68%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99.03%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7E2F96"/>
                </a:solidFill>
              </a:rPr>
              <a:t>THANK YOU!</a:t>
            </a:r>
            <a:endParaRPr sz="4300">
              <a:solidFill>
                <a:srgbClr val="7E2F9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398682" y="3955722"/>
            <a:ext cx="359001" cy="359036"/>
          </a:xfrm>
          <a:custGeom>
            <a:rect b="b" l="l" r="r" t="t"/>
            <a:pathLst>
              <a:path extrusionOk="0" h="10108" w="10107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552872" y="3063356"/>
            <a:ext cx="953073" cy="788757"/>
          </a:xfrm>
          <a:custGeom>
            <a:rect b="b" l="l" r="r" t="t"/>
            <a:pathLst>
              <a:path extrusionOk="0" fill="none" h="22206" w="26832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3"/>
          </a:solidFill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10800000">
            <a:off x="2389542" y="1404810"/>
            <a:ext cx="359001" cy="359036"/>
          </a:xfrm>
          <a:custGeom>
            <a:rect b="b" l="l" r="r" t="t"/>
            <a:pathLst>
              <a:path extrusionOk="0" h="10108" w="10107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10800000">
            <a:off x="2543732" y="1867455"/>
            <a:ext cx="953073" cy="788757"/>
          </a:xfrm>
          <a:custGeom>
            <a:rect b="b" l="l" r="r" t="t"/>
            <a:pathLst>
              <a:path extrusionOk="0" fill="none" h="22206" w="26832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1"/>
          </a:solidFill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1233" y="1791619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Detecting the time displayed on an analog clock, regardless of its orientation or angle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16070" y="1410925"/>
            <a:ext cx="17085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DETECTION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1170" y="3631919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Accurately identify the position of the clock hands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40972" y="3408607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" name="Google Shape;74;p14"/>
          <p:cNvSpPr/>
          <p:nvPr/>
        </p:nvSpPr>
        <p:spPr>
          <a:xfrm flipH="1">
            <a:off x="6386581" y="3955722"/>
            <a:ext cx="359001" cy="359036"/>
          </a:xfrm>
          <a:custGeom>
            <a:rect b="b" l="l" r="r" t="t"/>
            <a:pathLst>
              <a:path extrusionOk="0" h="10108" w="10107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flipH="1">
            <a:off x="5638319" y="3063356"/>
            <a:ext cx="953073" cy="788757"/>
          </a:xfrm>
          <a:custGeom>
            <a:rect b="b" l="l" r="r" t="t"/>
            <a:pathLst>
              <a:path extrusionOk="0" fill="none" h="22206" w="26832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4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>
            <a:off x="6395722" y="1404810"/>
            <a:ext cx="359001" cy="359036"/>
          </a:xfrm>
          <a:custGeom>
            <a:rect b="b" l="l" r="r" t="t"/>
            <a:pathLst>
              <a:path extrusionOk="0" h="10108" w="10107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10800000">
            <a:off x="5647460" y="1867455"/>
            <a:ext cx="953073" cy="788757"/>
          </a:xfrm>
          <a:custGeom>
            <a:rect b="b" l="l" r="r" t="t"/>
            <a:pathLst>
              <a:path extrusionOk="0" fill="none" h="22206" w="26832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 flipH="1">
            <a:off x="6825355" y="1791619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handle variations in lighting conditions, clock design, and background clutter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 flipH="1">
            <a:off x="6819630" y="1410932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ROBUST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p14"/>
          <p:cNvSpPr txBox="1"/>
          <p:nvPr/>
        </p:nvSpPr>
        <p:spPr>
          <a:xfrm flipH="1">
            <a:off x="6819630" y="3631919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Translate their positions into a digital time format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 flipH="1">
            <a:off x="6819698" y="3408600"/>
            <a:ext cx="1511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TRANSLATE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500765" y="1778625"/>
            <a:ext cx="2148238" cy="2148238"/>
          </a:xfrm>
          <a:custGeom>
            <a:rect b="b" l="l" r="r" t="t"/>
            <a:pathLst>
              <a:path extrusionOk="0" h="18246" w="18246">
                <a:moveTo>
                  <a:pt x="9122" y="760"/>
                </a:moveTo>
                <a:cubicBezTo>
                  <a:pt x="11355" y="760"/>
                  <a:pt x="13457" y="1630"/>
                  <a:pt x="15035" y="3211"/>
                </a:cubicBezTo>
                <a:cubicBezTo>
                  <a:pt x="16616" y="4789"/>
                  <a:pt x="17486" y="6889"/>
                  <a:pt x="17486" y="9124"/>
                </a:cubicBezTo>
                <a:cubicBezTo>
                  <a:pt x="17486" y="11358"/>
                  <a:pt x="16616" y="13457"/>
                  <a:pt x="15035" y="15038"/>
                </a:cubicBezTo>
                <a:cubicBezTo>
                  <a:pt x="13457" y="16616"/>
                  <a:pt x="11355" y="17486"/>
                  <a:pt x="9122" y="17486"/>
                </a:cubicBezTo>
                <a:cubicBezTo>
                  <a:pt x="6888" y="17486"/>
                  <a:pt x="4789" y="16616"/>
                  <a:pt x="3208" y="15038"/>
                </a:cubicBezTo>
                <a:cubicBezTo>
                  <a:pt x="1630" y="13457"/>
                  <a:pt x="760" y="11358"/>
                  <a:pt x="760" y="9124"/>
                </a:cubicBezTo>
                <a:cubicBezTo>
                  <a:pt x="760" y="6889"/>
                  <a:pt x="1630" y="4789"/>
                  <a:pt x="3208" y="3211"/>
                </a:cubicBezTo>
                <a:cubicBezTo>
                  <a:pt x="4789" y="1630"/>
                  <a:pt x="6888" y="760"/>
                  <a:pt x="9122" y="760"/>
                </a:cubicBezTo>
                <a:close/>
                <a:moveTo>
                  <a:pt x="9122" y="0"/>
                </a:moveTo>
                <a:cubicBezTo>
                  <a:pt x="4085" y="0"/>
                  <a:pt x="0" y="4085"/>
                  <a:pt x="0" y="9122"/>
                </a:cubicBezTo>
                <a:cubicBezTo>
                  <a:pt x="0" y="14161"/>
                  <a:pt x="4085" y="18246"/>
                  <a:pt x="9122" y="18246"/>
                </a:cubicBezTo>
                <a:cubicBezTo>
                  <a:pt x="14161" y="18246"/>
                  <a:pt x="18246" y="14161"/>
                  <a:pt x="18246" y="9122"/>
                </a:cubicBezTo>
                <a:cubicBezTo>
                  <a:pt x="18246" y="4085"/>
                  <a:pt x="14161" y="0"/>
                  <a:pt x="9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590127" y="1868105"/>
            <a:ext cx="1969395" cy="1969395"/>
          </a:xfrm>
          <a:custGeom>
            <a:rect b="b" l="l" r="r" t="t"/>
            <a:pathLst>
              <a:path extrusionOk="0" h="16727" w="16727">
                <a:moveTo>
                  <a:pt x="8363" y="760"/>
                </a:moveTo>
                <a:cubicBezTo>
                  <a:pt x="10395" y="760"/>
                  <a:pt x="12303" y="1551"/>
                  <a:pt x="13740" y="2987"/>
                </a:cubicBezTo>
                <a:cubicBezTo>
                  <a:pt x="15176" y="4424"/>
                  <a:pt x="15967" y="6332"/>
                  <a:pt x="15967" y="8364"/>
                </a:cubicBezTo>
                <a:cubicBezTo>
                  <a:pt x="15967" y="10394"/>
                  <a:pt x="15176" y="12302"/>
                  <a:pt x="13740" y="13739"/>
                </a:cubicBezTo>
                <a:cubicBezTo>
                  <a:pt x="12303" y="15175"/>
                  <a:pt x="10395" y="15967"/>
                  <a:pt x="8363" y="15967"/>
                </a:cubicBezTo>
                <a:cubicBezTo>
                  <a:pt x="6333" y="15967"/>
                  <a:pt x="4423" y="15175"/>
                  <a:pt x="2988" y="13739"/>
                </a:cubicBezTo>
                <a:cubicBezTo>
                  <a:pt x="1552" y="12302"/>
                  <a:pt x="760" y="10394"/>
                  <a:pt x="760" y="8364"/>
                </a:cubicBezTo>
                <a:cubicBezTo>
                  <a:pt x="760" y="6332"/>
                  <a:pt x="1552" y="4424"/>
                  <a:pt x="2988" y="2987"/>
                </a:cubicBezTo>
                <a:cubicBezTo>
                  <a:pt x="4423" y="1551"/>
                  <a:pt x="6333" y="760"/>
                  <a:pt x="8363" y="760"/>
                </a:cubicBezTo>
                <a:close/>
                <a:moveTo>
                  <a:pt x="8363" y="0"/>
                </a:moveTo>
                <a:cubicBezTo>
                  <a:pt x="3744" y="0"/>
                  <a:pt x="1" y="3745"/>
                  <a:pt x="1" y="8364"/>
                </a:cubicBezTo>
                <a:cubicBezTo>
                  <a:pt x="1" y="12981"/>
                  <a:pt x="3744" y="16726"/>
                  <a:pt x="8363" y="16726"/>
                </a:cubicBezTo>
                <a:cubicBezTo>
                  <a:pt x="12982" y="16726"/>
                  <a:pt x="16727" y="12981"/>
                  <a:pt x="16727" y="8364"/>
                </a:cubicBezTo>
                <a:cubicBezTo>
                  <a:pt x="16727" y="3745"/>
                  <a:pt x="12982" y="0"/>
                  <a:pt x="8363" y="0"/>
                </a:cubicBez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914548" y="2160563"/>
            <a:ext cx="92071" cy="123153"/>
          </a:xfrm>
          <a:custGeom>
            <a:rect b="b" l="l" r="r" t="t"/>
            <a:pathLst>
              <a:path extrusionOk="0" h="1046" w="782">
                <a:moveTo>
                  <a:pt x="298" y="0"/>
                </a:moveTo>
                <a:cubicBezTo>
                  <a:pt x="293" y="12"/>
                  <a:pt x="279" y="26"/>
                  <a:pt x="255" y="46"/>
                </a:cubicBezTo>
                <a:cubicBezTo>
                  <a:pt x="233" y="63"/>
                  <a:pt x="206" y="83"/>
                  <a:pt x="176" y="103"/>
                </a:cubicBezTo>
                <a:cubicBezTo>
                  <a:pt x="145" y="123"/>
                  <a:pt x="113" y="138"/>
                  <a:pt x="81" y="154"/>
                </a:cubicBezTo>
                <a:cubicBezTo>
                  <a:pt x="50" y="168"/>
                  <a:pt x="24" y="174"/>
                  <a:pt x="1" y="174"/>
                </a:cubicBezTo>
                <a:lnTo>
                  <a:pt x="1" y="403"/>
                </a:lnTo>
                <a:cubicBezTo>
                  <a:pt x="24" y="403"/>
                  <a:pt x="52" y="399"/>
                  <a:pt x="81" y="391"/>
                </a:cubicBezTo>
                <a:cubicBezTo>
                  <a:pt x="111" y="381"/>
                  <a:pt x="141" y="371"/>
                  <a:pt x="168" y="357"/>
                </a:cubicBezTo>
                <a:cubicBezTo>
                  <a:pt x="196" y="344"/>
                  <a:pt x="222" y="330"/>
                  <a:pt x="245" y="314"/>
                </a:cubicBezTo>
                <a:cubicBezTo>
                  <a:pt x="271" y="298"/>
                  <a:pt x="287" y="284"/>
                  <a:pt x="298" y="269"/>
                </a:cubicBezTo>
                <a:lnTo>
                  <a:pt x="298" y="825"/>
                </a:lnTo>
                <a:lnTo>
                  <a:pt x="38" y="825"/>
                </a:lnTo>
                <a:lnTo>
                  <a:pt x="38" y="1046"/>
                </a:lnTo>
                <a:lnTo>
                  <a:pt x="782" y="1046"/>
                </a:lnTo>
                <a:lnTo>
                  <a:pt x="782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178867" y="2436067"/>
            <a:ext cx="104198" cy="125273"/>
          </a:xfrm>
          <a:custGeom>
            <a:rect b="b" l="l" r="r" t="t"/>
            <a:pathLst>
              <a:path extrusionOk="0" h="1064" w="885">
                <a:moveTo>
                  <a:pt x="471" y="0"/>
                </a:moveTo>
                <a:cubicBezTo>
                  <a:pt x="415" y="0"/>
                  <a:pt x="364" y="6"/>
                  <a:pt x="315" y="16"/>
                </a:cubicBezTo>
                <a:cubicBezTo>
                  <a:pt x="267" y="28"/>
                  <a:pt x="224" y="44"/>
                  <a:pt x="182" y="62"/>
                </a:cubicBezTo>
                <a:cubicBezTo>
                  <a:pt x="143" y="79"/>
                  <a:pt x="109" y="97"/>
                  <a:pt x="80" y="117"/>
                </a:cubicBezTo>
                <a:cubicBezTo>
                  <a:pt x="50" y="138"/>
                  <a:pt x="29" y="156"/>
                  <a:pt x="13" y="174"/>
                </a:cubicBezTo>
                <a:lnTo>
                  <a:pt x="169" y="356"/>
                </a:lnTo>
                <a:cubicBezTo>
                  <a:pt x="184" y="336"/>
                  <a:pt x="200" y="320"/>
                  <a:pt x="218" y="302"/>
                </a:cubicBezTo>
                <a:cubicBezTo>
                  <a:pt x="236" y="286"/>
                  <a:pt x="255" y="271"/>
                  <a:pt x="277" y="257"/>
                </a:cubicBezTo>
                <a:cubicBezTo>
                  <a:pt x="299" y="245"/>
                  <a:pt x="321" y="233"/>
                  <a:pt x="346" y="225"/>
                </a:cubicBezTo>
                <a:cubicBezTo>
                  <a:pt x="370" y="217"/>
                  <a:pt x="398" y="213"/>
                  <a:pt x="427" y="213"/>
                </a:cubicBezTo>
                <a:cubicBezTo>
                  <a:pt x="482" y="213"/>
                  <a:pt x="524" y="227"/>
                  <a:pt x="553" y="253"/>
                </a:cubicBezTo>
                <a:cubicBezTo>
                  <a:pt x="583" y="281"/>
                  <a:pt x="597" y="312"/>
                  <a:pt x="597" y="348"/>
                </a:cubicBezTo>
                <a:cubicBezTo>
                  <a:pt x="597" y="371"/>
                  <a:pt x="591" y="391"/>
                  <a:pt x="577" y="409"/>
                </a:cubicBezTo>
                <a:cubicBezTo>
                  <a:pt x="563" y="427"/>
                  <a:pt x="544" y="444"/>
                  <a:pt x="518" y="462"/>
                </a:cubicBezTo>
                <a:cubicBezTo>
                  <a:pt x="492" y="478"/>
                  <a:pt x="461" y="498"/>
                  <a:pt x="421" y="517"/>
                </a:cubicBezTo>
                <a:cubicBezTo>
                  <a:pt x="384" y="537"/>
                  <a:pt x="338" y="561"/>
                  <a:pt x="289" y="588"/>
                </a:cubicBezTo>
                <a:cubicBezTo>
                  <a:pt x="232" y="620"/>
                  <a:pt x="184" y="651"/>
                  <a:pt x="147" y="685"/>
                </a:cubicBezTo>
                <a:cubicBezTo>
                  <a:pt x="109" y="719"/>
                  <a:pt x="80" y="754"/>
                  <a:pt x="58" y="792"/>
                </a:cubicBezTo>
                <a:cubicBezTo>
                  <a:pt x="36" y="829"/>
                  <a:pt x="23" y="871"/>
                  <a:pt x="15" y="916"/>
                </a:cubicBezTo>
                <a:cubicBezTo>
                  <a:pt x="5" y="959"/>
                  <a:pt x="1" y="1009"/>
                  <a:pt x="1" y="1064"/>
                </a:cubicBezTo>
                <a:lnTo>
                  <a:pt x="885" y="1064"/>
                </a:lnTo>
                <a:lnTo>
                  <a:pt x="885" y="843"/>
                </a:lnTo>
                <a:lnTo>
                  <a:pt x="328" y="843"/>
                </a:lnTo>
                <a:cubicBezTo>
                  <a:pt x="340" y="823"/>
                  <a:pt x="358" y="803"/>
                  <a:pt x="382" y="784"/>
                </a:cubicBezTo>
                <a:cubicBezTo>
                  <a:pt x="405" y="762"/>
                  <a:pt x="431" y="744"/>
                  <a:pt x="459" y="725"/>
                </a:cubicBezTo>
                <a:cubicBezTo>
                  <a:pt x="486" y="705"/>
                  <a:pt x="514" y="687"/>
                  <a:pt x="542" y="671"/>
                </a:cubicBezTo>
                <a:cubicBezTo>
                  <a:pt x="569" y="655"/>
                  <a:pt x="595" y="642"/>
                  <a:pt x="617" y="630"/>
                </a:cubicBezTo>
                <a:cubicBezTo>
                  <a:pt x="644" y="616"/>
                  <a:pt x="672" y="598"/>
                  <a:pt x="699" y="578"/>
                </a:cubicBezTo>
                <a:cubicBezTo>
                  <a:pt x="729" y="561"/>
                  <a:pt x="755" y="539"/>
                  <a:pt x="780" y="513"/>
                </a:cubicBezTo>
                <a:cubicBezTo>
                  <a:pt x="804" y="488"/>
                  <a:pt x="824" y="458"/>
                  <a:pt x="839" y="425"/>
                </a:cubicBezTo>
                <a:cubicBezTo>
                  <a:pt x="855" y="391"/>
                  <a:pt x="863" y="354"/>
                  <a:pt x="863" y="310"/>
                </a:cubicBezTo>
                <a:cubicBezTo>
                  <a:pt x="863" y="267"/>
                  <a:pt x="855" y="223"/>
                  <a:pt x="838" y="186"/>
                </a:cubicBezTo>
                <a:cubicBezTo>
                  <a:pt x="820" y="146"/>
                  <a:pt x="794" y="115"/>
                  <a:pt x="761" y="87"/>
                </a:cubicBezTo>
                <a:cubicBezTo>
                  <a:pt x="727" y="60"/>
                  <a:pt x="686" y="38"/>
                  <a:pt x="636" y="22"/>
                </a:cubicBezTo>
                <a:cubicBezTo>
                  <a:pt x="589" y="6"/>
                  <a:pt x="532" y="0"/>
                  <a:pt x="471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5272350" y="2784921"/>
            <a:ext cx="106199" cy="156002"/>
          </a:xfrm>
          <a:custGeom>
            <a:rect b="b" l="l" r="r" t="t"/>
            <a:pathLst>
              <a:path extrusionOk="0" h="1325" w="902">
                <a:moveTo>
                  <a:pt x="460" y="1"/>
                </a:moveTo>
                <a:cubicBezTo>
                  <a:pt x="412" y="1"/>
                  <a:pt x="367" y="5"/>
                  <a:pt x="322" y="15"/>
                </a:cubicBezTo>
                <a:cubicBezTo>
                  <a:pt x="276" y="23"/>
                  <a:pt x="235" y="36"/>
                  <a:pt x="195" y="52"/>
                </a:cubicBezTo>
                <a:cubicBezTo>
                  <a:pt x="158" y="70"/>
                  <a:pt x="122" y="90"/>
                  <a:pt x="93" y="111"/>
                </a:cubicBezTo>
                <a:cubicBezTo>
                  <a:pt x="61" y="133"/>
                  <a:pt x="38" y="159"/>
                  <a:pt x="18" y="188"/>
                </a:cubicBezTo>
                <a:lnTo>
                  <a:pt x="172" y="360"/>
                </a:lnTo>
                <a:cubicBezTo>
                  <a:pt x="201" y="313"/>
                  <a:pt x="237" y="277"/>
                  <a:pt x="282" y="252"/>
                </a:cubicBezTo>
                <a:cubicBezTo>
                  <a:pt x="326" y="226"/>
                  <a:pt x="377" y="214"/>
                  <a:pt x="432" y="214"/>
                </a:cubicBezTo>
                <a:cubicBezTo>
                  <a:pt x="487" y="214"/>
                  <a:pt x="533" y="226"/>
                  <a:pt x="566" y="250"/>
                </a:cubicBezTo>
                <a:cubicBezTo>
                  <a:pt x="600" y="275"/>
                  <a:pt x="618" y="311"/>
                  <a:pt x="618" y="362"/>
                </a:cubicBezTo>
                <a:cubicBezTo>
                  <a:pt x="618" y="413"/>
                  <a:pt x="598" y="457"/>
                  <a:pt x="557" y="490"/>
                </a:cubicBezTo>
                <a:cubicBezTo>
                  <a:pt x="515" y="524"/>
                  <a:pt x="456" y="542"/>
                  <a:pt x="379" y="542"/>
                </a:cubicBezTo>
                <a:lnTo>
                  <a:pt x="324" y="542"/>
                </a:lnTo>
                <a:lnTo>
                  <a:pt x="324" y="725"/>
                </a:lnTo>
                <a:lnTo>
                  <a:pt x="375" y="725"/>
                </a:lnTo>
                <a:cubicBezTo>
                  <a:pt x="466" y="725"/>
                  <a:pt x="535" y="741"/>
                  <a:pt x="580" y="776"/>
                </a:cubicBezTo>
                <a:cubicBezTo>
                  <a:pt x="624" y="810"/>
                  <a:pt x="647" y="859"/>
                  <a:pt x="647" y="922"/>
                </a:cubicBezTo>
                <a:cubicBezTo>
                  <a:pt x="647" y="984"/>
                  <a:pt x="628" y="1029"/>
                  <a:pt x="588" y="1059"/>
                </a:cubicBezTo>
                <a:cubicBezTo>
                  <a:pt x="549" y="1086"/>
                  <a:pt x="493" y="1102"/>
                  <a:pt x="418" y="1102"/>
                </a:cubicBezTo>
                <a:cubicBezTo>
                  <a:pt x="351" y="1102"/>
                  <a:pt x="298" y="1090"/>
                  <a:pt x="253" y="1068"/>
                </a:cubicBezTo>
                <a:cubicBezTo>
                  <a:pt x="209" y="1047"/>
                  <a:pt x="172" y="1015"/>
                  <a:pt x="140" y="976"/>
                </a:cubicBezTo>
                <a:lnTo>
                  <a:pt x="0" y="1149"/>
                </a:lnTo>
                <a:cubicBezTo>
                  <a:pt x="47" y="1207"/>
                  <a:pt x="107" y="1250"/>
                  <a:pt x="180" y="1280"/>
                </a:cubicBezTo>
                <a:cubicBezTo>
                  <a:pt x="251" y="1311"/>
                  <a:pt x="332" y="1325"/>
                  <a:pt x="424" y="1325"/>
                </a:cubicBezTo>
                <a:cubicBezTo>
                  <a:pt x="499" y="1325"/>
                  <a:pt x="564" y="1317"/>
                  <a:pt x="624" y="1299"/>
                </a:cubicBezTo>
                <a:cubicBezTo>
                  <a:pt x="683" y="1282"/>
                  <a:pt x="732" y="1256"/>
                  <a:pt x="774" y="1224"/>
                </a:cubicBezTo>
                <a:cubicBezTo>
                  <a:pt x="813" y="1191"/>
                  <a:pt x="845" y="1151"/>
                  <a:pt x="868" y="1106"/>
                </a:cubicBezTo>
                <a:cubicBezTo>
                  <a:pt x="890" y="1059"/>
                  <a:pt x="902" y="1007"/>
                  <a:pt x="902" y="950"/>
                </a:cubicBezTo>
                <a:cubicBezTo>
                  <a:pt x="902" y="863"/>
                  <a:pt x="878" y="792"/>
                  <a:pt x="831" y="733"/>
                </a:cubicBezTo>
                <a:cubicBezTo>
                  <a:pt x="783" y="674"/>
                  <a:pt x="722" y="636"/>
                  <a:pt x="647" y="623"/>
                </a:cubicBezTo>
                <a:cubicBezTo>
                  <a:pt x="681" y="617"/>
                  <a:pt x="712" y="605"/>
                  <a:pt x="742" y="587"/>
                </a:cubicBezTo>
                <a:cubicBezTo>
                  <a:pt x="770" y="569"/>
                  <a:pt x="795" y="546"/>
                  <a:pt x="817" y="520"/>
                </a:cubicBezTo>
                <a:cubicBezTo>
                  <a:pt x="837" y="492"/>
                  <a:pt x="852" y="463"/>
                  <a:pt x="864" y="429"/>
                </a:cubicBezTo>
                <a:cubicBezTo>
                  <a:pt x="874" y="396"/>
                  <a:pt x="880" y="362"/>
                  <a:pt x="880" y="325"/>
                </a:cubicBezTo>
                <a:cubicBezTo>
                  <a:pt x="880" y="275"/>
                  <a:pt x="870" y="232"/>
                  <a:pt x="851" y="192"/>
                </a:cubicBezTo>
                <a:cubicBezTo>
                  <a:pt x="829" y="153"/>
                  <a:pt x="801" y="119"/>
                  <a:pt x="764" y="90"/>
                </a:cubicBezTo>
                <a:cubicBezTo>
                  <a:pt x="726" y="62"/>
                  <a:pt x="683" y="40"/>
                  <a:pt x="631" y="25"/>
                </a:cubicBezTo>
                <a:cubicBezTo>
                  <a:pt x="580" y="9"/>
                  <a:pt x="523" y="1"/>
                  <a:pt x="46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168271" y="3135070"/>
            <a:ext cx="111144" cy="150822"/>
          </a:xfrm>
          <a:custGeom>
            <a:rect b="b" l="l" r="r" t="t"/>
            <a:pathLst>
              <a:path extrusionOk="0" h="1281" w="944">
                <a:moveTo>
                  <a:pt x="564" y="373"/>
                </a:moveTo>
                <a:lnTo>
                  <a:pt x="564" y="788"/>
                </a:lnTo>
                <a:lnTo>
                  <a:pt x="247" y="788"/>
                </a:lnTo>
                <a:lnTo>
                  <a:pt x="564" y="373"/>
                </a:lnTo>
                <a:close/>
                <a:moveTo>
                  <a:pt x="616" y="0"/>
                </a:moveTo>
                <a:lnTo>
                  <a:pt x="0" y="790"/>
                </a:lnTo>
                <a:lnTo>
                  <a:pt x="0" y="1007"/>
                </a:lnTo>
                <a:lnTo>
                  <a:pt x="537" y="1007"/>
                </a:lnTo>
                <a:lnTo>
                  <a:pt x="537" y="1281"/>
                </a:lnTo>
                <a:lnTo>
                  <a:pt x="781" y="1281"/>
                </a:lnTo>
                <a:lnTo>
                  <a:pt x="781" y="1007"/>
                </a:lnTo>
                <a:lnTo>
                  <a:pt x="943" y="1007"/>
                </a:lnTo>
                <a:lnTo>
                  <a:pt x="943" y="788"/>
                </a:lnTo>
                <a:lnTo>
                  <a:pt x="781" y="788"/>
                </a:lnTo>
                <a:lnTo>
                  <a:pt x="781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899478" y="3416108"/>
            <a:ext cx="106435" cy="155531"/>
          </a:xfrm>
          <a:custGeom>
            <a:rect b="b" l="l" r="r" t="t"/>
            <a:pathLst>
              <a:path extrusionOk="0" h="1321" w="904">
                <a:moveTo>
                  <a:pt x="184" y="1"/>
                </a:moveTo>
                <a:cubicBezTo>
                  <a:pt x="156" y="141"/>
                  <a:pt x="132" y="267"/>
                  <a:pt x="109" y="380"/>
                </a:cubicBezTo>
                <a:cubicBezTo>
                  <a:pt x="99" y="427"/>
                  <a:pt x="91" y="472"/>
                  <a:pt x="81" y="520"/>
                </a:cubicBezTo>
                <a:cubicBezTo>
                  <a:pt x="73" y="565"/>
                  <a:pt x="65" y="607"/>
                  <a:pt x="57" y="644"/>
                </a:cubicBezTo>
                <a:cubicBezTo>
                  <a:pt x="52" y="682"/>
                  <a:pt x="46" y="711"/>
                  <a:pt x="40" y="735"/>
                </a:cubicBezTo>
                <a:cubicBezTo>
                  <a:pt x="36" y="759"/>
                  <a:pt x="32" y="772"/>
                  <a:pt x="32" y="776"/>
                </a:cubicBezTo>
                <a:lnTo>
                  <a:pt x="247" y="776"/>
                </a:lnTo>
                <a:cubicBezTo>
                  <a:pt x="267" y="745"/>
                  <a:pt x="296" y="719"/>
                  <a:pt x="330" y="701"/>
                </a:cubicBezTo>
                <a:cubicBezTo>
                  <a:pt x="365" y="684"/>
                  <a:pt x="403" y="674"/>
                  <a:pt x="442" y="674"/>
                </a:cubicBezTo>
                <a:cubicBezTo>
                  <a:pt x="503" y="674"/>
                  <a:pt x="555" y="693"/>
                  <a:pt x="594" y="733"/>
                </a:cubicBezTo>
                <a:cubicBezTo>
                  <a:pt x="634" y="772"/>
                  <a:pt x="653" y="824"/>
                  <a:pt x="653" y="887"/>
                </a:cubicBezTo>
                <a:cubicBezTo>
                  <a:pt x="653" y="952"/>
                  <a:pt x="632" y="1005"/>
                  <a:pt x="590" y="1045"/>
                </a:cubicBezTo>
                <a:cubicBezTo>
                  <a:pt x="549" y="1084"/>
                  <a:pt x="494" y="1104"/>
                  <a:pt x="428" y="1104"/>
                </a:cubicBezTo>
                <a:cubicBezTo>
                  <a:pt x="373" y="1104"/>
                  <a:pt x="320" y="1090"/>
                  <a:pt x="269" y="1062"/>
                </a:cubicBezTo>
                <a:cubicBezTo>
                  <a:pt x="217" y="1035"/>
                  <a:pt x="174" y="997"/>
                  <a:pt x="140" y="950"/>
                </a:cubicBezTo>
                <a:lnTo>
                  <a:pt x="0" y="1096"/>
                </a:lnTo>
                <a:cubicBezTo>
                  <a:pt x="38" y="1165"/>
                  <a:pt x="95" y="1220"/>
                  <a:pt x="170" y="1260"/>
                </a:cubicBezTo>
                <a:cubicBezTo>
                  <a:pt x="245" y="1301"/>
                  <a:pt x="332" y="1321"/>
                  <a:pt x="426" y="1321"/>
                </a:cubicBezTo>
                <a:cubicBezTo>
                  <a:pt x="496" y="1321"/>
                  <a:pt x="559" y="1311"/>
                  <a:pt x="618" y="1289"/>
                </a:cubicBezTo>
                <a:cubicBezTo>
                  <a:pt x="675" y="1268"/>
                  <a:pt x="726" y="1238"/>
                  <a:pt x="770" y="1199"/>
                </a:cubicBezTo>
                <a:cubicBezTo>
                  <a:pt x="811" y="1161"/>
                  <a:pt x="845" y="1114"/>
                  <a:pt x="868" y="1060"/>
                </a:cubicBezTo>
                <a:cubicBezTo>
                  <a:pt x="892" y="1007"/>
                  <a:pt x="904" y="948"/>
                  <a:pt x="904" y="881"/>
                </a:cubicBezTo>
                <a:cubicBezTo>
                  <a:pt x="904" y="818"/>
                  <a:pt x="894" y="763"/>
                  <a:pt x="872" y="711"/>
                </a:cubicBezTo>
                <a:cubicBezTo>
                  <a:pt x="851" y="660"/>
                  <a:pt x="821" y="615"/>
                  <a:pt x="784" y="579"/>
                </a:cubicBezTo>
                <a:cubicBezTo>
                  <a:pt x="746" y="542"/>
                  <a:pt x="701" y="514"/>
                  <a:pt x="647" y="494"/>
                </a:cubicBezTo>
                <a:cubicBezTo>
                  <a:pt x="596" y="472"/>
                  <a:pt x="539" y="463"/>
                  <a:pt x="478" y="463"/>
                </a:cubicBezTo>
                <a:cubicBezTo>
                  <a:pt x="436" y="463"/>
                  <a:pt x="401" y="469"/>
                  <a:pt x="373" y="478"/>
                </a:cubicBezTo>
                <a:cubicBezTo>
                  <a:pt x="344" y="488"/>
                  <a:pt x="322" y="500"/>
                  <a:pt x="308" y="516"/>
                </a:cubicBezTo>
                <a:lnTo>
                  <a:pt x="361" y="224"/>
                </a:lnTo>
                <a:lnTo>
                  <a:pt x="825" y="224"/>
                </a:lnTo>
                <a:lnTo>
                  <a:pt x="825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516127" y="3516302"/>
            <a:ext cx="112557" cy="156473"/>
          </a:xfrm>
          <a:custGeom>
            <a:rect b="b" l="l" r="r" t="t"/>
            <a:pathLst>
              <a:path extrusionOk="0" h="1329" w="956">
                <a:moveTo>
                  <a:pt x="480" y="638"/>
                </a:moveTo>
                <a:cubicBezTo>
                  <a:pt x="514" y="638"/>
                  <a:pt x="543" y="644"/>
                  <a:pt x="573" y="655"/>
                </a:cubicBezTo>
                <a:cubicBezTo>
                  <a:pt x="600" y="669"/>
                  <a:pt x="626" y="685"/>
                  <a:pt x="648" y="707"/>
                </a:cubicBezTo>
                <a:cubicBezTo>
                  <a:pt x="671" y="730"/>
                  <a:pt x="687" y="754"/>
                  <a:pt x="701" y="784"/>
                </a:cubicBezTo>
                <a:cubicBezTo>
                  <a:pt x="713" y="811"/>
                  <a:pt x="721" y="843"/>
                  <a:pt x="721" y="876"/>
                </a:cubicBezTo>
                <a:cubicBezTo>
                  <a:pt x="721" y="910"/>
                  <a:pt x="713" y="941"/>
                  <a:pt x="701" y="971"/>
                </a:cubicBezTo>
                <a:cubicBezTo>
                  <a:pt x="687" y="1001"/>
                  <a:pt x="671" y="1026"/>
                  <a:pt x="648" y="1050"/>
                </a:cubicBezTo>
                <a:cubicBezTo>
                  <a:pt x="626" y="1072"/>
                  <a:pt x="600" y="1089"/>
                  <a:pt x="571" y="1103"/>
                </a:cubicBezTo>
                <a:cubicBezTo>
                  <a:pt x="543" y="1115"/>
                  <a:pt x="512" y="1121"/>
                  <a:pt x="480" y="1121"/>
                </a:cubicBezTo>
                <a:cubicBezTo>
                  <a:pt x="447" y="1121"/>
                  <a:pt x="417" y="1115"/>
                  <a:pt x="387" y="1101"/>
                </a:cubicBezTo>
                <a:cubicBezTo>
                  <a:pt x="360" y="1088"/>
                  <a:pt x="334" y="1070"/>
                  <a:pt x="312" y="1048"/>
                </a:cubicBezTo>
                <a:cubicBezTo>
                  <a:pt x="289" y="1026"/>
                  <a:pt x="273" y="1001"/>
                  <a:pt x="259" y="971"/>
                </a:cubicBezTo>
                <a:cubicBezTo>
                  <a:pt x="247" y="940"/>
                  <a:pt x="239" y="910"/>
                  <a:pt x="239" y="876"/>
                </a:cubicBezTo>
                <a:cubicBezTo>
                  <a:pt x="239" y="843"/>
                  <a:pt x="245" y="811"/>
                  <a:pt x="259" y="784"/>
                </a:cubicBezTo>
                <a:cubicBezTo>
                  <a:pt x="271" y="754"/>
                  <a:pt x="287" y="728"/>
                  <a:pt x="310" y="707"/>
                </a:cubicBezTo>
                <a:cubicBezTo>
                  <a:pt x="332" y="685"/>
                  <a:pt x="358" y="669"/>
                  <a:pt x="387" y="655"/>
                </a:cubicBezTo>
                <a:cubicBezTo>
                  <a:pt x="415" y="644"/>
                  <a:pt x="447" y="638"/>
                  <a:pt x="480" y="638"/>
                </a:cubicBezTo>
                <a:close/>
                <a:moveTo>
                  <a:pt x="504" y="0"/>
                </a:moveTo>
                <a:cubicBezTo>
                  <a:pt x="427" y="0"/>
                  <a:pt x="358" y="16"/>
                  <a:pt x="295" y="48"/>
                </a:cubicBezTo>
                <a:cubicBezTo>
                  <a:pt x="233" y="79"/>
                  <a:pt x="180" y="127"/>
                  <a:pt x="135" y="188"/>
                </a:cubicBezTo>
                <a:cubicBezTo>
                  <a:pt x="91" y="249"/>
                  <a:pt x="58" y="326"/>
                  <a:pt x="34" y="417"/>
                </a:cubicBezTo>
                <a:cubicBezTo>
                  <a:pt x="12" y="507"/>
                  <a:pt x="1" y="612"/>
                  <a:pt x="1" y="730"/>
                </a:cubicBezTo>
                <a:cubicBezTo>
                  <a:pt x="1" y="825"/>
                  <a:pt x="11" y="910"/>
                  <a:pt x="32" y="983"/>
                </a:cubicBezTo>
                <a:cubicBezTo>
                  <a:pt x="56" y="1056"/>
                  <a:pt x="87" y="1119"/>
                  <a:pt x="129" y="1170"/>
                </a:cubicBezTo>
                <a:cubicBezTo>
                  <a:pt x="170" y="1222"/>
                  <a:pt x="220" y="1261"/>
                  <a:pt x="279" y="1289"/>
                </a:cubicBezTo>
                <a:cubicBezTo>
                  <a:pt x="338" y="1314"/>
                  <a:pt x="405" y="1328"/>
                  <a:pt x="478" y="1328"/>
                </a:cubicBezTo>
                <a:cubicBezTo>
                  <a:pt x="545" y="1328"/>
                  <a:pt x="608" y="1316"/>
                  <a:pt x="666" y="1293"/>
                </a:cubicBezTo>
                <a:cubicBezTo>
                  <a:pt x="725" y="1271"/>
                  <a:pt x="774" y="1239"/>
                  <a:pt x="818" y="1198"/>
                </a:cubicBezTo>
                <a:cubicBezTo>
                  <a:pt x="861" y="1157"/>
                  <a:pt x="894" y="1109"/>
                  <a:pt x="918" y="1054"/>
                </a:cubicBezTo>
                <a:cubicBezTo>
                  <a:pt x="942" y="999"/>
                  <a:pt x="956" y="940"/>
                  <a:pt x="956" y="876"/>
                </a:cubicBezTo>
                <a:cubicBezTo>
                  <a:pt x="956" y="815"/>
                  <a:pt x="944" y="758"/>
                  <a:pt x="920" y="705"/>
                </a:cubicBezTo>
                <a:cubicBezTo>
                  <a:pt x="896" y="651"/>
                  <a:pt x="865" y="606"/>
                  <a:pt x="823" y="567"/>
                </a:cubicBezTo>
                <a:cubicBezTo>
                  <a:pt x="782" y="527"/>
                  <a:pt x="735" y="498"/>
                  <a:pt x="679" y="476"/>
                </a:cubicBezTo>
                <a:cubicBezTo>
                  <a:pt x="624" y="452"/>
                  <a:pt x="563" y="442"/>
                  <a:pt x="500" y="442"/>
                </a:cubicBezTo>
                <a:cubicBezTo>
                  <a:pt x="439" y="442"/>
                  <a:pt x="383" y="454"/>
                  <a:pt x="336" y="480"/>
                </a:cubicBezTo>
                <a:cubicBezTo>
                  <a:pt x="289" y="505"/>
                  <a:pt x="253" y="541"/>
                  <a:pt x="228" y="584"/>
                </a:cubicBezTo>
                <a:cubicBezTo>
                  <a:pt x="230" y="466"/>
                  <a:pt x="255" y="375"/>
                  <a:pt x="304" y="310"/>
                </a:cubicBezTo>
                <a:cubicBezTo>
                  <a:pt x="354" y="245"/>
                  <a:pt x="419" y="213"/>
                  <a:pt x="500" y="213"/>
                </a:cubicBezTo>
                <a:cubicBezTo>
                  <a:pt x="553" y="213"/>
                  <a:pt x="604" y="225"/>
                  <a:pt x="650" y="251"/>
                </a:cubicBezTo>
                <a:cubicBezTo>
                  <a:pt x="697" y="277"/>
                  <a:pt x="735" y="312"/>
                  <a:pt x="764" y="359"/>
                </a:cubicBezTo>
                <a:lnTo>
                  <a:pt x="904" y="206"/>
                </a:lnTo>
                <a:cubicBezTo>
                  <a:pt x="857" y="138"/>
                  <a:pt x="800" y="89"/>
                  <a:pt x="731" y="54"/>
                </a:cubicBezTo>
                <a:cubicBezTo>
                  <a:pt x="662" y="18"/>
                  <a:pt x="587" y="0"/>
                  <a:pt x="50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56559" y="3413635"/>
            <a:ext cx="115265" cy="153176"/>
          </a:xfrm>
          <a:custGeom>
            <a:rect b="b" l="l" r="r" t="t"/>
            <a:pathLst>
              <a:path extrusionOk="0" h="1301" w="979">
                <a:moveTo>
                  <a:pt x="0" y="0"/>
                </a:moveTo>
                <a:lnTo>
                  <a:pt x="0" y="223"/>
                </a:lnTo>
                <a:lnTo>
                  <a:pt x="592" y="223"/>
                </a:lnTo>
                <a:lnTo>
                  <a:pt x="56" y="1300"/>
                </a:lnTo>
                <a:lnTo>
                  <a:pt x="334" y="1300"/>
                </a:lnTo>
                <a:lnTo>
                  <a:pt x="97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876581" y="3149670"/>
            <a:ext cx="111380" cy="155296"/>
          </a:xfrm>
          <a:custGeom>
            <a:rect b="b" l="l" r="r" t="t"/>
            <a:pathLst>
              <a:path extrusionOk="0" h="1319" w="946">
                <a:moveTo>
                  <a:pt x="472" y="218"/>
                </a:moveTo>
                <a:cubicBezTo>
                  <a:pt x="524" y="218"/>
                  <a:pt x="567" y="232"/>
                  <a:pt x="602" y="259"/>
                </a:cubicBezTo>
                <a:cubicBezTo>
                  <a:pt x="638" y="285"/>
                  <a:pt x="658" y="322"/>
                  <a:pt x="658" y="368"/>
                </a:cubicBezTo>
                <a:cubicBezTo>
                  <a:pt x="658" y="393"/>
                  <a:pt x="652" y="415"/>
                  <a:pt x="640" y="433"/>
                </a:cubicBezTo>
                <a:cubicBezTo>
                  <a:pt x="630" y="453"/>
                  <a:pt x="614" y="468"/>
                  <a:pt x="597" y="482"/>
                </a:cubicBezTo>
                <a:cubicBezTo>
                  <a:pt x="579" y="496"/>
                  <a:pt x="559" y="506"/>
                  <a:pt x="537" y="512"/>
                </a:cubicBezTo>
                <a:cubicBezTo>
                  <a:pt x="516" y="520"/>
                  <a:pt x="494" y="524"/>
                  <a:pt x="474" y="524"/>
                </a:cubicBezTo>
                <a:cubicBezTo>
                  <a:pt x="453" y="524"/>
                  <a:pt x="431" y="520"/>
                  <a:pt x="409" y="512"/>
                </a:cubicBezTo>
                <a:cubicBezTo>
                  <a:pt x="387" y="506"/>
                  <a:pt x="368" y="496"/>
                  <a:pt x="350" y="484"/>
                </a:cubicBezTo>
                <a:cubicBezTo>
                  <a:pt x="332" y="470"/>
                  <a:pt x="318" y="455"/>
                  <a:pt x="307" y="435"/>
                </a:cubicBezTo>
                <a:cubicBezTo>
                  <a:pt x="295" y="417"/>
                  <a:pt x="291" y="395"/>
                  <a:pt x="291" y="370"/>
                </a:cubicBezTo>
                <a:cubicBezTo>
                  <a:pt x="291" y="324"/>
                  <a:pt x="308" y="287"/>
                  <a:pt x="344" y="259"/>
                </a:cubicBezTo>
                <a:cubicBezTo>
                  <a:pt x="380" y="232"/>
                  <a:pt x="421" y="218"/>
                  <a:pt x="472" y="218"/>
                </a:cubicBezTo>
                <a:close/>
                <a:moveTo>
                  <a:pt x="472" y="707"/>
                </a:moveTo>
                <a:cubicBezTo>
                  <a:pt x="500" y="707"/>
                  <a:pt x="527" y="711"/>
                  <a:pt x="553" y="721"/>
                </a:cubicBezTo>
                <a:cubicBezTo>
                  <a:pt x="581" y="729"/>
                  <a:pt x="604" y="743"/>
                  <a:pt x="626" y="758"/>
                </a:cubicBezTo>
                <a:cubicBezTo>
                  <a:pt x="648" y="774"/>
                  <a:pt x="666" y="796"/>
                  <a:pt x="677" y="820"/>
                </a:cubicBezTo>
                <a:cubicBezTo>
                  <a:pt x="691" y="843"/>
                  <a:pt x="697" y="871"/>
                  <a:pt x="697" y="902"/>
                </a:cubicBezTo>
                <a:cubicBezTo>
                  <a:pt x="697" y="930"/>
                  <a:pt x="691" y="956"/>
                  <a:pt x="679" y="979"/>
                </a:cubicBezTo>
                <a:cubicBezTo>
                  <a:pt x="666" y="1003"/>
                  <a:pt x="650" y="1025"/>
                  <a:pt x="630" y="1041"/>
                </a:cubicBezTo>
                <a:cubicBezTo>
                  <a:pt x="608" y="1058"/>
                  <a:pt x="585" y="1072"/>
                  <a:pt x="557" y="1082"/>
                </a:cubicBezTo>
                <a:cubicBezTo>
                  <a:pt x="531" y="1092"/>
                  <a:pt x="502" y="1096"/>
                  <a:pt x="474" y="1096"/>
                </a:cubicBezTo>
                <a:cubicBezTo>
                  <a:pt x="445" y="1096"/>
                  <a:pt x="417" y="1092"/>
                  <a:pt x="391" y="1082"/>
                </a:cubicBezTo>
                <a:cubicBezTo>
                  <a:pt x="364" y="1074"/>
                  <a:pt x="340" y="1060"/>
                  <a:pt x="320" y="1043"/>
                </a:cubicBezTo>
                <a:cubicBezTo>
                  <a:pt x="299" y="1027"/>
                  <a:pt x="283" y="1005"/>
                  <a:pt x="269" y="981"/>
                </a:cubicBezTo>
                <a:cubicBezTo>
                  <a:pt x="257" y="958"/>
                  <a:pt x="249" y="932"/>
                  <a:pt x="249" y="902"/>
                </a:cubicBezTo>
                <a:cubicBezTo>
                  <a:pt x="249" y="873"/>
                  <a:pt x="255" y="847"/>
                  <a:pt x="269" y="824"/>
                </a:cubicBezTo>
                <a:cubicBezTo>
                  <a:pt x="281" y="798"/>
                  <a:pt x="297" y="778"/>
                  <a:pt x="316" y="760"/>
                </a:cubicBezTo>
                <a:cubicBezTo>
                  <a:pt x="336" y="745"/>
                  <a:pt x="360" y="731"/>
                  <a:pt x="387" y="721"/>
                </a:cubicBezTo>
                <a:cubicBezTo>
                  <a:pt x="415" y="713"/>
                  <a:pt x="443" y="707"/>
                  <a:pt x="472" y="707"/>
                </a:cubicBezTo>
                <a:close/>
                <a:moveTo>
                  <a:pt x="472" y="1"/>
                </a:moveTo>
                <a:cubicBezTo>
                  <a:pt x="423" y="1"/>
                  <a:pt x="372" y="9"/>
                  <a:pt x="322" y="24"/>
                </a:cubicBezTo>
                <a:cubicBezTo>
                  <a:pt x="271" y="40"/>
                  <a:pt x="226" y="64"/>
                  <a:pt x="182" y="93"/>
                </a:cubicBezTo>
                <a:cubicBezTo>
                  <a:pt x="141" y="125"/>
                  <a:pt x="107" y="163"/>
                  <a:pt x="80" y="206"/>
                </a:cubicBezTo>
                <a:cubicBezTo>
                  <a:pt x="54" y="251"/>
                  <a:pt x="40" y="303"/>
                  <a:pt x="40" y="362"/>
                </a:cubicBezTo>
                <a:cubicBezTo>
                  <a:pt x="40" y="413"/>
                  <a:pt x="56" y="462"/>
                  <a:pt x="87" y="506"/>
                </a:cubicBezTo>
                <a:cubicBezTo>
                  <a:pt x="119" y="549"/>
                  <a:pt x="159" y="583"/>
                  <a:pt x="204" y="605"/>
                </a:cubicBezTo>
                <a:cubicBezTo>
                  <a:pt x="178" y="616"/>
                  <a:pt x="155" y="634"/>
                  <a:pt x="131" y="652"/>
                </a:cubicBezTo>
                <a:cubicBezTo>
                  <a:pt x="107" y="672"/>
                  <a:pt x="86" y="695"/>
                  <a:pt x="66" y="721"/>
                </a:cubicBezTo>
                <a:cubicBezTo>
                  <a:pt x="46" y="747"/>
                  <a:pt x="30" y="774"/>
                  <a:pt x="18" y="806"/>
                </a:cubicBezTo>
                <a:cubicBezTo>
                  <a:pt x="7" y="837"/>
                  <a:pt x="1" y="871"/>
                  <a:pt x="1" y="908"/>
                </a:cubicBezTo>
                <a:cubicBezTo>
                  <a:pt x="1" y="968"/>
                  <a:pt x="13" y="1023"/>
                  <a:pt x="36" y="1072"/>
                </a:cubicBezTo>
                <a:cubicBezTo>
                  <a:pt x="62" y="1123"/>
                  <a:pt x="95" y="1165"/>
                  <a:pt x="139" y="1202"/>
                </a:cubicBezTo>
                <a:cubicBezTo>
                  <a:pt x="180" y="1240"/>
                  <a:pt x="232" y="1267"/>
                  <a:pt x="289" y="1287"/>
                </a:cubicBezTo>
                <a:cubicBezTo>
                  <a:pt x="346" y="1307"/>
                  <a:pt x="407" y="1319"/>
                  <a:pt x="472" y="1319"/>
                </a:cubicBezTo>
                <a:cubicBezTo>
                  <a:pt x="535" y="1319"/>
                  <a:pt x="597" y="1309"/>
                  <a:pt x="656" y="1289"/>
                </a:cubicBezTo>
                <a:cubicBezTo>
                  <a:pt x="713" y="1271"/>
                  <a:pt x="762" y="1244"/>
                  <a:pt x="806" y="1208"/>
                </a:cubicBezTo>
                <a:cubicBezTo>
                  <a:pt x="849" y="1173"/>
                  <a:pt x="883" y="1129"/>
                  <a:pt x="908" y="1082"/>
                </a:cubicBezTo>
                <a:cubicBezTo>
                  <a:pt x="934" y="1033"/>
                  <a:pt x="946" y="977"/>
                  <a:pt x="946" y="916"/>
                </a:cubicBezTo>
                <a:cubicBezTo>
                  <a:pt x="946" y="879"/>
                  <a:pt x="940" y="843"/>
                  <a:pt x="928" y="812"/>
                </a:cubicBezTo>
                <a:cubicBezTo>
                  <a:pt x="916" y="780"/>
                  <a:pt x="902" y="751"/>
                  <a:pt x="883" y="725"/>
                </a:cubicBezTo>
                <a:cubicBezTo>
                  <a:pt x="863" y="699"/>
                  <a:pt x="839" y="676"/>
                  <a:pt x="816" y="656"/>
                </a:cubicBezTo>
                <a:cubicBezTo>
                  <a:pt x="792" y="636"/>
                  <a:pt x="766" y="618"/>
                  <a:pt x="739" y="605"/>
                </a:cubicBezTo>
                <a:cubicBezTo>
                  <a:pt x="762" y="595"/>
                  <a:pt x="784" y="581"/>
                  <a:pt x="806" y="563"/>
                </a:cubicBezTo>
                <a:cubicBezTo>
                  <a:pt x="825" y="545"/>
                  <a:pt x="843" y="528"/>
                  <a:pt x="859" y="506"/>
                </a:cubicBezTo>
                <a:cubicBezTo>
                  <a:pt x="875" y="484"/>
                  <a:pt x="887" y="460"/>
                  <a:pt x="894" y="435"/>
                </a:cubicBezTo>
                <a:cubicBezTo>
                  <a:pt x="902" y="411"/>
                  <a:pt x="908" y="386"/>
                  <a:pt x="908" y="360"/>
                </a:cubicBezTo>
                <a:cubicBezTo>
                  <a:pt x="908" y="301"/>
                  <a:pt x="894" y="249"/>
                  <a:pt x="867" y="204"/>
                </a:cubicBezTo>
                <a:cubicBezTo>
                  <a:pt x="839" y="161"/>
                  <a:pt x="806" y="123"/>
                  <a:pt x="764" y="92"/>
                </a:cubicBezTo>
                <a:cubicBezTo>
                  <a:pt x="723" y="62"/>
                  <a:pt x="675" y="38"/>
                  <a:pt x="624" y="22"/>
                </a:cubicBezTo>
                <a:cubicBezTo>
                  <a:pt x="573" y="9"/>
                  <a:pt x="522" y="1"/>
                  <a:pt x="472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774150" y="2779152"/>
            <a:ext cx="112557" cy="156473"/>
          </a:xfrm>
          <a:custGeom>
            <a:rect b="b" l="l" r="r" t="t"/>
            <a:pathLst>
              <a:path extrusionOk="0" h="1329" w="956">
                <a:moveTo>
                  <a:pt x="476" y="208"/>
                </a:moveTo>
                <a:cubicBezTo>
                  <a:pt x="508" y="208"/>
                  <a:pt x="539" y="216"/>
                  <a:pt x="569" y="228"/>
                </a:cubicBezTo>
                <a:cubicBezTo>
                  <a:pt x="596" y="241"/>
                  <a:pt x="622" y="259"/>
                  <a:pt x="644" y="281"/>
                </a:cubicBezTo>
                <a:cubicBezTo>
                  <a:pt x="665" y="303"/>
                  <a:pt x="683" y="330"/>
                  <a:pt x="697" y="360"/>
                </a:cubicBezTo>
                <a:cubicBezTo>
                  <a:pt x="709" y="389"/>
                  <a:pt x="715" y="421"/>
                  <a:pt x="715" y="454"/>
                </a:cubicBezTo>
                <a:cubicBezTo>
                  <a:pt x="715" y="486"/>
                  <a:pt x="709" y="518"/>
                  <a:pt x="697" y="547"/>
                </a:cubicBezTo>
                <a:cubicBezTo>
                  <a:pt x="683" y="575"/>
                  <a:pt x="665" y="600"/>
                  <a:pt x="646" y="622"/>
                </a:cubicBezTo>
                <a:cubicBezTo>
                  <a:pt x="624" y="644"/>
                  <a:pt x="598" y="662"/>
                  <a:pt x="569" y="673"/>
                </a:cubicBezTo>
                <a:cubicBezTo>
                  <a:pt x="539" y="685"/>
                  <a:pt x="510" y="691"/>
                  <a:pt x="476" y="691"/>
                </a:cubicBezTo>
                <a:cubicBezTo>
                  <a:pt x="443" y="691"/>
                  <a:pt x="411" y="685"/>
                  <a:pt x="381" y="673"/>
                </a:cubicBezTo>
                <a:cubicBezTo>
                  <a:pt x="354" y="662"/>
                  <a:pt x="328" y="644"/>
                  <a:pt x="306" y="622"/>
                </a:cubicBezTo>
                <a:cubicBezTo>
                  <a:pt x="285" y="600"/>
                  <a:pt x="267" y="575"/>
                  <a:pt x="255" y="547"/>
                </a:cubicBezTo>
                <a:cubicBezTo>
                  <a:pt x="241" y="518"/>
                  <a:pt x="235" y="486"/>
                  <a:pt x="235" y="454"/>
                </a:cubicBezTo>
                <a:cubicBezTo>
                  <a:pt x="235" y="421"/>
                  <a:pt x="241" y="389"/>
                  <a:pt x="255" y="360"/>
                </a:cubicBezTo>
                <a:cubicBezTo>
                  <a:pt x="267" y="330"/>
                  <a:pt x="285" y="303"/>
                  <a:pt x="306" y="281"/>
                </a:cubicBezTo>
                <a:cubicBezTo>
                  <a:pt x="330" y="257"/>
                  <a:pt x="354" y="239"/>
                  <a:pt x="383" y="228"/>
                </a:cubicBezTo>
                <a:cubicBezTo>
                  <a:pt x="411" y="214"/>
                  <a:pt x="443" y="208"/>
                  <a:pt x="476" y="208"/>
                </a:cubicBezTo>
                <a:close/>
                <a:moveTo>
                  <a:pt x="476" y="1"/>
                </a:moveTo>
                <a:cubicBezTo>
                  <a:pt x="409" y="1"/>
                  <a:pt x="346" y="12"/>
                  <a:pt x="289" y="36"/>
                </a:cubicBezTo>
                <a:cubicBezTo>
                  <a:pt x="229" y="60"/>
                  <a:pt x="180" y="91"/>
                  <a:pt x="137" y="133"/>
                </a:cubicBezTo>
                <a:cubicBezTo>
                  <a:pt x="95" y="172"/>
                  <a:pt x="62" y="222"/>
                  <a:pt x="38" y="275"/>
                </a:cubicBezTo>
                <a:cubicBezTo>
                  <a:pt x="12" y="330"/>
                  <a:pt x="1" y="389"/>
                  <a:pt x="1" y="454"/>
                </a:cubicBezTo>
                <a:cubicBezTo>
                  <a:pt x="1" y="516"/>
                  <a:pt x="12" y="573"/>
                  <a:pt x="36" y="624"/>
                </a:cubicBezTo>
                <a:cubicBezTo>
                  <a:pt x="58" y="677"/>
                  <a:pt x="89" y="725"/>
                  <a:pt x="131" y="762"/>
                </a:cubicBezTo>
                <a:cubicBezTo>
                  <a:pt x="170" y="802"/>
                  <a:pt x="218" y="833"/>
                  <a:pt x="273" y="855"/>
                </a:cubicBezTo>
                <a:cubicBezTo>
                  <a:pt x="328" y="877"/>
                  <a:pt x="387" y="889"/>
                  <a:pt x="452" y="889"/>
                </a:cubicBezTo>
                <a:cubicBezTo>
                  <a:pt x="516" y="889"/>
                  <a:pt x="571" y="875"/>
                  <a:pt x="618" y="849"/>
                </a:cubicBezTo>
                <a:cubicBezTo>
                  <a:pt x="665" y="823"/>
                  <a:pt x="701" y="788"/>
                  <a:pt x="727" y="745"/>
                </a:cubicBezTo>
                <a:lnTo>
                  <a:pt x="727" y="745"/>
                </a:lnTo>
                <a:cubicBezTo>
                  <a:pt x="723" y="863"/>
                  <a:pt x="699" y="956"/>
                  <a:pt x="650" y="1019"/>
                </a:cubicBezTo>
                <a:cubicBezTo>
                  <a:pt x="602" y="1084"/>
                  <a:pt x="537" y="1117"/>
                  <a:pt x="454" y="1117"/>
                </a:cubicBezTo>
                <a:cubicBezTo>
                  <a:pt x="399" y="1117"/>
                  <a:pt x="350" y="1104"/>
                  <a:pt x="302" y="1078"/>
                </a:cubicBezTo>
                <a:cubicBezTo>
                  <a:pt x="257" y="1052"/>
                  <a:pt x="220" y="1017"/>
                  <a:pt x="190" y="969"/>
                </a:cubicBezTo>
                <a:lnTo>
                  <a:pt x="48" y="1123"/>
                </a:lnTo>
                <a:cubicBezTo>
                  <a:pt x="95" y="1190"/>
                  <a:pt x="154" y="1242"/>
                  <a:pt x="223" y="1277"/>
                </a:cubicBezTo>
                <a:cubicBezTo>
                  <a:pt x="295" y="1311"/>
                  <a:pt x="370" y="1329"/>
                  <a:pt x="450" y="1329"/>
                </a:cubicBezTo>
                <a:cubicBezTo>
                  <a:pt x="527" y="1329"/>
                  <a:pt x="598" y="1313"/>
                  <a:pt x="660" y="1281"/>
                </a:cubicBezTo>
                <a:cubicBezTo>
                  <a:pt x="723" y="1250"/>
                  <a:pt x="776" y="1204"/>
                  <a:pt x="819" y="1141"/>
                </a:cubicBezTo>
                <a:cubicBezTo>
                  <a:pt x="863" y="1080"/>
                  <a:pt x="896" y="1003"/>
                  <a:pt x="920" y="912"/>
                </a:cubicBezTo>
                <a:cubicBezTo>
                  <a:pt x="944" y="821"/>
                  <a:pt x="956" y="717"/>
                  <a:pt x="956" y="599"/>
                </a:cubicBezTo>
                <a:cubicBezTo>
                  <a:pt x="956" y="504"/>
                  <a:pt x="944" y="421"/>
                  <a:pt x="922" y="346"/>
                </a:cubicBezTo>
                <a:cubicBezTo>
                  <a:pt x="898" y="273"/>
                  <a:pt x="867" y="210"/>
                  <a:pt x="825" y="159"/>
                </a:cubicBezTo>
                <a:cubicBezTo>
                  <a:pt x="784" y="107"/>
                  <a:pt x="735" y="68"/>
                  <a:pt x="675" y="42"/>
                </a:cubicBezTo>
                <a:cubicBezTo>
                  <a:pt x="614" y="14"/>
                  <a:pt x="549" y="1"/>
                  <a:pt x="476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870812" y="2438186"/>
            <a:ext cx="91835" cy="123153"/>
          </a:xfrm>
          <a:custGeom>
            <a:rect b="b" l="l" r="r" t="t"/>
            <a:pathLst>
              <a:path extrusionOk="0" h="1046" w="780">
                <a:moveTo>
                  <a:pt x="296" y="0"/>
                </a:moveTo>
                <a:cubicBezTo>
                  <a:pt x="290" y="12"/>
                  <a:pt x="277" y="26"/>
                  <a:pt x="253" y="46"/>
                </a:cubicBezTo>
                <a:cubicBezTo>
                  <a:pt x="231" y="65"/>
                  <a:pt x="206" y="83"/>
                  <a:pt x="174" y="103"/>
                </a:cubicBezTo>
                <a:cubicBezTo>
                  <a:pt x="144" y="122"/>
                  <a:pt x="113" y="140"/>
                  <a:pt x="81" y="154"/>
                </a:cubicBezTo>
                <a:cubicBezTo>
                  <a:pt x="50" y="168"/>
                  <a:pt x="22" y="174"/>
                  <a:pt x="0" y="174"/>
                </a:cubicBezTo>
                <a:lnTo>
                  <a:pt x="0" y="403"/>
                </a:lnTo>
                <a:cubicBezTo>
                  <a:pt x="24" y="403"/>
                  <a:pt x="50" y="399"/>
                  <a:pt x="79" y="391"/>
                </a:cubicBezTo>
                <a:cubicBezTo>
                  <a:pt x="109" y="383"/>
                  <a:pt x="138" y="371"/>
                  <a:pt x="166" y="357"/>
                </a:cubicBezTo>
                <a:cubicBezTo>
                  <a:pt x="194" y="343"/>
                  <a:pt x="221" y="330"/>
                  <a:pt x="245" y="314"/>
                </a:cubicBezTo>
                <a:cubicBezTo>
                  <a:pt x="269" y="300"/>
                  <a:pt x="286" y="284"/>
                  <a:pt x="296" y="270"/>
                </a:cubicBezTo>
                <a:lnTo>
                  <a:pt x="296" y="825"/>
                </a:lnTo>
                <a:lnTo>
                  <a:pt x="36" y="825"/>
                </a:lnTo>
                <a:lnTo>
                  <a:pt x="36" y="1046"/>
                </a:lnTo>
                <a:lnTo>
                  <a:pt x="780" y="1046"/>
                </a:lnTo>
                <a:lnTo>
                  <a:pt x="780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978305" y="2432535"/>
            <a:ext cx="111615" cy="131160"/>
          </a:xfrm>
          <a:custGeom>
            <a:rect b="b" l="l" r="r" t="t"/>
            <a:pathLst>
              <a:path extrusionOk="0" h="1114" w="948">
                <a:moveTo>
                  <a:pt x="474" y="226"/>
                </a:moveTo>
                <a:cubicBezTo>
                  <a:pt x="508" y="226"/>
                  <a:pt x="538" y="234"/>
                  <a:pt x="565" y="249"/>
                </a:cubicBezTo>
                <a:cubicBezTo>
                  <a:pt x="593" y="265"/>
                  <a:pt x="617" y="289"/>
                  <a:pt x="636" y="316"/>
                </a:cubicBezTo>
                <a:cubicBezTo>
                  <a:pt x="656" y="346"/>
                  <a:pt x="672" y="382"/>
                  <a:pt x="684" y="423"/>
                </a:cubicBezTo>
                <a:cubicBezTo>
                  <a:pt x="693" y="464"/>
                  <a:pt x="699" y="508"/>
                  <a:pt x="699" y="557"/>
                </a:cubicBezTo>
                <a:cubicBezTo>
                  <a:pt x="699" y="607"/>
                  <a:pt x="693" y="652"/>
                  <a:pt x="684" y="691"/>
                </a:cubicBezTo>
                <a:cubicBezTo>
                  <a:pt x="672" y="731"/>
                  <a:pt x="656" y="766"/>
                  <a:pt x="636" y="796"/>
                </a:cubicBezTo>
                <a:cubicBezTo>
                  <a:pt x="617" y="826"/>
                  <a:pt x="593" y="847"/>
                  <a:pt x="565" y="863"/>
                </a:cubicBezTo>
                <a:cubicBezTo>
                  <a:pt x="538" y="879"/>
                  <a:pt x="508" y="887"/>
                  <a:pt x="474" y="887"/>
                </a:cubicBezTo>
                <a:cubicBezTo>
                  <a:pt x="439" y="887"/>
                  <a:pt x="409" y="879"/>
                  <a:pt x="382" y="863"/>
                </a:cubicBezTo>
                <a:cubicBezTo>
                  <a:pt x="354" y="847"/>
                  <a:pt x="330" y="826"/>
                  <a:pt x="311" y="796"/>
                </a:cubicBezTo>
                <a:cubicBezTo>
                  <a:pt x="291" y="766"/>
                  <a:pt x="275" y="731"/>
                  <a:pt x="263" y="691"/>
                </a:cubicBezTo>
                <a:cubicBezTo>
                  <a:pt x="253" y="652"/>
                  <a:pt x="248" y="607"/>
                  <a:pt x="248" y="557"/>
                </a:cubicBezTo>
                <a:cubicBezTo>
                  <a:pt x="248" y="508"/>
                  <a:pt x="253" y="464"/>
                  <a:pt x="263" y="423"/>
                </a:cubicBezTo>
                <a:cubicBezTo>
                  <a:pt x="275" y="382"/>
                  <a:pt x="291" y="346"/>
                  <a:pt x="311" y="316"/>
                </a:cubicBezTo>
                <a:cubicBezTo>
                  <a:pt x="330" y="289"/>
                  <a:pt x="354" y="265"/>
                  <a:pt x="382" y="249"/>
                </a:cubicBezTo>
                <a:cubicBezTo>
                  <a:pt x="409" y="234"/>
                  <a:pt x="439" y="226"/>
                  <a:pt x="474" y="226"/>
                </a:cubicBezTo>
                <a:close/>
                <a:moveTo>
                  <a:pt x="474" y="1"/>
                </a:moveTo>
                <a:cubicBezTo>
                  <a:pt x="405" y="1"/>
                  <a:pt x="342" y="15"/>
                  <a:pt x="285" y="42"/>
                </a:cubicBezTo>
                <a:cubicBezTo>
                  <a:pt x="228" y="70"/>
                  <a:pt x="178" y="109"/>
                  <a:pt x="137" y="159"/>
                </a:cubicBezTo>
                <a:cubicBezTo>
                  <a:pt x="94" y="208"/>
                  <a:pt x="62" y="267"/>
                  <a:pt x="38" y="334"/>
                </a:cubicBezTo>
                <a:cubicBezTo>
                  <a:pt x="13" y="403"/>
                  <a:pt x="1" y="476"/>
                  <a:pt x="1" y="557"/>
                </a:cubicBezTo>
                <a:cubicBezTo>
                  <a:pt x="1" y="638"/>
                  <a:pt x="13" y="713"/>
                  <a:pt x="38" y="780"/>
                </a:cubicBezTo>
                <a:cubicBezTo>
                  <a:pt x="62" y="847"/>
                  <a:pt x="94" y="906"/>
                  <a:pt x="137" y="956"/>
                </a:cubicBezTo>
                <a:cubicBezTo>
                  <a:pt x="178" y="1005"/>
                  <a:pt x="228" y="1045"/>
                  <a:pt x="285" y="1072"/>
                </a:cubicBezTo>
                <a:cubicBezTo>
                  <a:pt x="342" y="1100"/>
                  <a:pt x="405" y="1114"/>
                  <a:pt x="474" y="1114"/>
                </a:cubicBezTo>
                <a:cubicBezTo>
                  <a:pt x="542" y="1114"/>
                  <a:pt x="605" y="1100"/>
                  <a:pt x="662" y="1072"/>
                </a:cubicBezTo>
                <a:cubicBezTo>
                  <a:pt x="721" y="1045"/>
                  <a:pt x="770" y="1005"/>
                  <a:pt x="812" y="956"/>
                </a:cubicBezTo>
                <a:cubicBezTo>
                  <a:pt x="855" y="906"/>
                  <a:pt x="887" y="847"/>
                  <a:pt x="910" y="780"/>
                </a:cubicBezTo>
                <a:cubicBezTo>
                  <a:pt x="936" y="713"/>
                  <a:pt x="948" y="638"/>
                  <a:pt x="948" y="557"/>
                </a:cubicBezTo>
                <a:cubicBezTo>
                  <a:pt x="948" y="476"/>
                  <a:pt x="936" y="403"/>
                  <a:pt x="910" y="334"/>
                </a:cubicBezTo>
                <a:cubicBezTo>
                  <a:pt x="887" y="267"/>
                  <a:pt x="855" y="208"/>
                  <a:pt x="812" y="159"/>
                </a:cubicBezTo>
                <a:cubicBezTo>
                  <a:pt x="770" y="109"/>
                  <a:pt x="721" y="70"/>
                  <a:pt x="662" y="42"/>
                </a:cubicBezTo>
                <a:cubicBezTo>
                  <a:pt x="605" y="15"/>
                  <a:pt x="542" y="1"/>
                  <a:pt x="474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140782" y="2160563"/>
            <a:ext cx="92071" cy="123153"/>
          </a:xfrm>
          <a:custGeom>
            <a:rect b="b" l="l" r="r" t="t"/>
            <a:pathLst>
              <a:path extrusionOk="0" h="1046" w="782">
                <a:moveTo>
                  <a:pt x="298" y="0"/>
                </a:moveTo>
                <a:cubicBezTo>
                  <a:pt x="292" y="12"/>
                  <a:pt x="276" y="26"/>
                  <a:pt x="255" y="46"/>
                </a:cubicBezTo>
                <a:cubicBezTo>
                  <a:pt x="231" y="63"/>
                  <a:pt x="205" y="83"/>
                  <a:pt x="176" y="103"/>
                </a:cubicBezTo>
                <a:cubicBezTo>
                  <a:pt x="144" y="123"/>
                  <a:pt x="113" y="138"/>
                  <a:pt x="81" y="154"/>
                </a:cubicBezTo>
                <a:cubicBezTo>
                  <a:pt x="49" y="168"/>
                  <a:pt x="22" y="174"/>
                  <a:pt x="0" y="174"/>
                </a:cubicBezTo>
                <a:lnTo>
                  <a:pt x="0" y="403"/>
                </a:lnTo>
                <a:cubicBezTo>
                  <a:pt x="24" y="403"/>
                  <a:pt x="51" y="399"/>
                  <a:pt x="81" y="391"/>
                </a:cubicBezTo>
                <a:cubicBezTo>
                  <a:pt x="111" y="381"/>
                  <a:pt x="140" y="371"/>
                  <a:pt x="168" y="357"/>
                </a:cubicBezTo>
                <a:cubicBezTo>
                  <a:pt x="195" y="344"/>
                  <a:pt x="221" y="330"/>
                  <a:pt x="245" y="314"/>
                </a:cubicBezTo>
                <a:cubicBezTo>
                  <a:pt x="268" y="298"/>
                  <a:pt x="286" y="284"/>
                  <a:pt x="298" y="269"/>
                </a:cubicBezTo>
                <a:lnTo>
                  <a:pt x="298" y="825"/>
                </a:lnTo>
                <a:lnTo>
                  <a:pt x="38" y="825"/>
                </a:lnTo>
                <a:lnTo>
                  <a:pt x="38" y="1046"/>
                </a:lnTo>
                <a:lnTo>
                  <a:pt x="781" y="1046"/>
                </a:lnTo>
                <a:lnTo>
                  <a:pt x="781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247334" y="2160563"/>
            <a:ext cx="92188" cy="123153"/>
          </a:xfrm>
          <a:custGeom>
            <a:rect b="b" l="l" r="r" t="t"/>
            <a:pathLst>
              <a:path extrusionOk="0" h="1046" w="783">
                <a:moveTo>
                  <a:pt x="297" y="0"/>
                </a:moveTo>
                <a:cubicBezTo>
                  <a:pt x="291" y="12"/>
                  <a:pt x="277" y="26"/>
                  <a:pt x="255" y="46"/>
                </a:cubicBezTo>
                <a:cubicBezTo>
                  <a:pt x="232" y="63"/>
                  <a:pt x="206" y="83"/>
                  <a:pt x="174" y="103"/>
                </a:cubicBezTo>
                <a:cubicBezTo>
                  <a:pt x="145" y="123"/>
                  <a:pt x="113" y="138"/>
                  <a:pt x="82" y="154"/>
                </a:cubicBezTo>
                <a:cubicBezTo>
                  <a:pt x="50" y="168"/>
                  <a:pt x="22" y="174"/>
                  <a:pt x="1" y="174"/>
                </a:cubicBezTo>
                <a:lnTo>
                  <a:pt x="1" y="403"/>
                </a:lnTo>
                <a:cubicBezTo>
                  <a:pt x="24" y="403"/>
                  <a:pt x="50" y="399"/>
                  <a:pt x="80" y="391"/>
                </a:cubicBezTo>
                <a:cubicBezTo>
                  <a:pt x="109" y="381"/>
                  <a:pt x="139" y="371"/>
                  <a:pt x="166" y="357"/>
                </a:cubicBezTo>
                <a:cubicBezTo>
                  <a:pt x="196" y="344"/>
                  <a:pt x="222" y="330"/>
                  <a:pt x="245" y="314"/>
                </a:cubicBezTo>
                <a:cubicBezTo>
                  <a:pt x="269" y="298"/>
                  <a:pt x="287" y="284"/>
                  <a:pt x="297" y="269"/>
                </a:cubicBezTo>
                <a:lnTo>
                  <a:pt x="297" y="825"/>
                </a:lnTo>
                <a:lnTo>
                  <a:pt x="38" y="825"/>
                </a:lnTo>
                <a:lnTo>
                  <a:pt x="38" y="1046"/>
                </a:lnTo>
                <a:lnTo>
                  <a:pt x="782" y="1046"/>
                </a:lnTo>
                <a:lnTo>
                  <a:pt x="782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470327" y="2068022"/>
            <a:ext cx="92188" cy="123271"/>
          </a:xfrm>
          <a:custGeom>
            <a:rect b="b" l="l" r="r" t="t"/>
            <a:pathLst>
              <a:path extrusionOk="0" h="1047" w="783">
                <a:moveTo>
                  <a:pt x="299" y="1"/>
                </a:moveTo>
                <a:cubicBezTo>
                  <a:pt x="293" y="13"/>
                  <a:pt x="279" y="27"/>
                  <a:pt x="255" y="46"/>
                </a:cubicBezTo>
                <a:cubicBezTo>
                  <a:pt x="234" y="64"/>
                  <a:pt x="206" y="84"/>
                  <a:pt x="177" y="104"/>
                </a:cubicBezTo>
                <a:cubicBezTo>
                  <a:pt x="145" y="123"/>
                  <a:pt x="113" y="139"/>
                  <a:pt x="82" y="153"/>
                </a:cubicBezTo>
                <a:cubicBezTo>
                  <a:pt x="50" y="169"/>
                  <a:pt x="25" y="175"/>
                  <a:pt x="1" y="175"/>
                </a:cubicBezTo>
                <a:lnTo>
                  <a:pt x="1" y="403"/>
                </a:lnTo>
                <a:cubicBezTo>
                  <a:pt x="25" y="403"/>
                  <a:pt x="52" y="400"/>
                  <a:pt x="82" y="392"/>
                </a:cubicBezTo>
                <a:cubicBezTo>
                  <a:pt x="111" y="382"/>
                  <a:pt x="141" y="372"/>
                  <a:pt x="169" y="358"/>
                </a:cubicBezTo>
                <a:cubicBezTo>
                  <a:pt x="196" y="344"/>
                  <a:pt x="222" y="330"/>
                  <a:pt x="246" y="315"/>
                </a:cubicBezTo>
                <a:cubicBezTo>
                  <a:pt x="271" y="299"/>
                  <a:pt x="287" y="285"/>
                  <a:pt x="299" y="269"/>
                </a:cubicBezTo>
                <a:lnTo>
                  <a:pt x="299" y="826"/>
                </a:lnTo>
                <a:lnTo>
                  <a:pt x="38" y="826"/>
                </a:lnTo>
                <a:lnTo>
                  <a:pt x="38" y="1047"/>
                </a:lnTo>
                <a:lnTo>
                  <a:pt x="782" y="1047"/>
                </a:lnTo>
                <a:lnTo>
                  <a:pt x="782" y="826"/>
                </a:lnTo>
                <a:lnTo>
                  <a:pt x="549" y="826"/>
                </a:lnTo>
                <a:lnTo>
                  <a:pt x="549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575820" y="2065785"/>
            <a:ext cx="104198" cy="125508"/>
          </a:xfrm>
          <a:custGeom>
            <a:rect b="b" l="l" r="r" t="t"/>
            <a:pathLst>
              <a:path extrusionOk="0" h="1066" w="885">
                <a:moveTo>
                  <a:pt x="470" y="0"/>
                </a:moveTo>
                <a:cubicBezTo>
                  <a:pt x="415" y="0"/>
                  <a:pt x="362" y="6"/>
                  <a:pt x="314" y="18"/>
                </a:cubicBezTo>
                <a:cubicBezTo>
                  <a:pt x="267" y="30"/>
                  <a:pt x="222" y="44"/>
                  <a:pt x="182" y="61"/>
                </a:cubicBezTo>
                <a:cubicBezTo>
                  <a:pt x="143" y="79"/>
                  <a:pt x="109" y="99"/>
                  <a:pt x="80" y="119"/>
                </a:cubicBezTo>
                <a:cubicBezTo>
                  <a:pt x="50" y="138"/>
                  <a:pt x="26" y="158"/>
                  <a:pt x="11" y="174"/>
                </a:cubicBezTo>
                <a:lnTo>
                  <a:pt x="168" y="355"/>
                </a:lnTo>
                <a:cubicBezTo>
                  <a:pt x="184" y="338"/>
                  <a:pt x="200" y="320"/>
                  <a:pt x="218" y="304"/>
                </a:cubicBezTo>
                <a:cubicBezTo>
                  <a:pt x="236" y="286"/>
                  <a:pt x="255" y="273"/>
                  <a:pt x="277" y="259"/>
                </a:cubicBezTo>
                <a:cubicBezTo>
                  <a:pt x="297" y="245"/>
                  <a:pt x="320" y="235"/>
                  <a:pt x="344" y="227"/>
                </a:cubicBezTo>
                <a:cubicBezTo>
                  <a:pt x="370" y="219"/>
                  <a:pt x="397" y="215"/>
                  <a:pt x="425" y="215"/>
                </a:cubicBezTo>
                <a:cubicBezTo>
                  <a:pt x="480" y="215"/>
                  <a:pt x="524" y="229"/>
                  <a:pt x="553" y="255"/>
                </a:cubicBezTo>
                <a:cubicBezTo>
                  <a:pt x="581" y="280"/>
                  <a:pt x="597" y="312"/>
                  <a:pt x="597" y="349"/>
                </a:cubicBezTo>
                <a:cubicBezTo>
                  <a:pt x="597" y="371"/>
                  <a:pt x="589" y="393"/>
                  <a:pt x="577" y="411"/>
                </a:cubicBezTo>
                <a:cubicBezTo>
                  <a:pt x="563" y="428"/>
                  <a:pt x="543" y="446"/>
                  <a:pt x="518" y="462"/>
                </a:cubicBezTo>
                <a:cubicBezTo>
                  <a:pt x="492" y="480"/>
                  <a:pt x="460" y="499"/>
                  <a:pt x="421" y="519"/>
                </a:cubicBezTo>
                <a:cubicBezTo>
                  <a:pt x="384" y="539"/>
                  <a:pt x="338" y="563"/>
                  <a:pt x="289" y="590"/>
                </a:cubicBezTo>
                <a:cubicBezTo>
                  <a:pt x="232" y="622"/>
                  <a:pt x="184" y="653"/>
                  <a:pt x="147" y="687"/>
                </a:cubicBezTo>
                <a:cubicBezTo>
                  <a:pt x="109" y="718"/>
                  <a:pt x="80" y="754"/>
                  <a:pt x="58" y="793"/>
                </a:cubicBezTo>
                <a:cubicBezTo>
                  <a:pt x="36" y="831"/>
                  <a:pt x="22" y="872"/>
                  <a:pt x="13" y="916"/>
                </a:cubicBezTo>
                <a:cubicBezTo>
                  <a:pt x="5" y="961"/>
                  <a:pt x="1" y="1010"/>
                  <a:pt x="1" y="1066"/>
                </a:cubicBezTo>
                <a:lnTo>
                  <a:pt x="885" y="1066"/>
                </a:lnTo>
                <a:lnTo>
                  <a:pt x="885" y="843"/>
                </a:lnTo>
                <a:lnTo>
                  <a:pt x="328" y="843"/>
                </a:lnTo>
                <a:cubicBezTo>
                  <a:pt x="340" y="823"/>
                  <a:pt x="358" y="803"/>
                  <a:pt x="382" y="784"/>
                </a:cubicBezTo>
                <a:cubicBezTo>
                  <a:pt x="405" y="764"/>
                  <a:pt x="431" y="744"/>
                  <a:pt x="458" y="724"/>
                </a:cubicBezTo>
                <a:cubicBezTo>
                  <a:pt x="484" y="707"/>
                  <a:pt x="514" y="689"/>
                  <a:pt x="541" y="673"/>
                </a:cubicBezTo>
                <a:cubicBezTo>
                  <a:pt x="569" y="657"/>
                  <a:pt x="595" y="643"/>
                  <a:pt x="616" y="632"/>
                </a:cubicBezTo>
                <a:cubicBezTo>
                  <a:pt x="644" y="616"/>
                  <a:pt x="672" y="600"/>
                  <a:pt x="699" y="580"/>
                </a:cubicBezTo>
                <a:cubicBezTo>
                  <a:pt x="729" y="561"/>
                  <a:pt x="754" y="539"/>
                  <a:pt x="780" y="513"/>
                </a:cubicBezTo>
                <a:cubicBezTo>
                  <a:pt x="804" y="488"/>
                  <a:pt x="824" y="458"/>
                  <a:pt x="839" y="426"/>
                </a:cubicBezTo>
                <a:cubicBezTo>
                  <a:pt x="855" y="393"/>
                  <a:pt x="863" y="355"/>
                  <a:pt x="863" y="312"/>
                </a:cubicBezTo>
                <a:cubicBezTo>
                  <a:pt x="863" y="267"/>
                  <a:pt x="855" y="225"/>
                  <a:pt x="837" y="186"/>
                </a:cubicBezTo>
                <a:cubicBezTo>
                  <a:pt x="820" y="148"/>
                  <a:pt x="794" y="115"/>
                  <a:pt x="760" y="87"/>
                </a:cubicBezTo>
                <a:cubicBezTo>
                  <a:pt x="727" y="59"/>
                  <a:pt x="685" y="40"/>
                  <a:pt x="636" y="24"/>
                </a:cubicBezTo>
                <a:cubicBezTo>
                  <a:pt x="587" y="8"/>
                  <a:pt x="531" y="0"/>
                  <a:pt x="47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380023" y="2823656"/>
            <a:ext cx="780835" cy="80532"/>
          </a:xfrm>
          <a:custGeom>
            <a:rect b="b" l="l" r="r" t="t"/>
            <a:pathLst>
              <a:path extrusionOk="0" h="684" w="6632">
                <a:moveTo>
                  <a:pt x="6095" y="0"/>
                </a:moveTo>
                <a:cubicBezTo>
                  <a:pt x="6043" y="0"/>
                  <a:pt x="5997" y="41"/>
                  <a:pt x="5997" y="98"/>
                </a:cubicBezTo>
                <a:lnTo>
                  <a:pt x="5995" y="222"/>
                </a:lnTo>
                <a:lnTo>
                  <a:pt x="121" y="222"/>
                </a:lnTo>
                <a:cubicBezTo>
                  <a:pt x="54" y="222"/>
                  <a:pt x="0" y="278"/>
                  <a:pt x="0" y="345"/>
                </a:cubicBezTo>
                <a:cubicBezTo>
                  <a:pt x="0" y="410"/>
                  <a:pt x="54" y="465"/>
                  <a:pt x="121" y="465"/>
                </a:cubicBezTo>
                <a:lnTo>
                  <a:pt x="5993" y="465"/>
                </a:lnTo>
                <a:lnTo>
                  <a:pt x="5991" y="584"/>
                </a:lnTo>
                <a:cubicBezTo>
                  <a:pt x="5989" y="642"/>
                  <a:pt x="6037" y="683"/>
                  <a:pt x="6089" y="683"/>
                </a:cubicBezTo>
                <a:cubicBezTo>
                  <a:pt x="6106" y="683"/>
                  <a:pt x="6123" y="679"/>
                  <a:pt x="6139" y="670"/>
                </a:cubicBezTo>
                <a:lnTo>
                  <a:pt x="6567" y="424"/>
                </a:lnTo>
                <a:cubicBezTo>
                  <a:pt x="6632" y="386"/>
                  <a:pt x="6632" y="290"/>
                  <a:pt x="6565" y="252"/>
                </a:cubicBezTo>
                <a:lnTo>
                  <a:pt x="6145" y="13"/>
                </a:lnTo>
                <a:cubicBezTo>
                  <a:pt x="6129" y="4"/>
                  <a:pt x="6112" y="0"/>
                  <a:pt x="6095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534258" y="2439364"/>
            <a:ext cx="153176" cy="564080"/>
          </a:xfrm>
          <a:custGeom>
            <a:rect b="b" l="l" r="r" t="t"/>
            <a:pathLst>
              <a:path extrusionOk="0" h="4791" w="1301">
                <a:moveTo>
                  <a:pt x="1027" y="0"/>
                </a:moveTo>
                <a:cubicBezTo>
                  <a:pt x="999" y="0"/>
                  <a:pt x="972" y="11"/>
                  <a:pt x="952" y="36"/>
                </a:cubicBezTo>
                <a:lnTo>
                  <a:pt x="636" y="403"/>
                </a:lnTo>
                <a:cubicBezTo>
                  <a:pt x="587" y="460"/>
                  <a:pt x="616" y="549"/>
                  <a:pt x="691" y="564"/>
                </a:cubicBezTo>
                <a:lnTo>
                  <a:pt x="813" y="590"/>
                </a:lnTo>
                <a:lnTo>
                  <a:pt x="14" y="4647"/>
                </a:lnTo>
                <a:cubicBezTo>
                  <a:pt x="1" y="4712"/>
                  <a:pt x="44" y="4775"/>
                  <a:pt x="109" y="4789"/>
                </a:cubicBezTo>
                <a:cubicBezTo>
                  <a:pt x="117" y="4790"/>
                  <a:pt x="124" y="4791"/>
                  <a:pt x="131" y="4791"/>
                </a:cubicBezTo>
                <a:cubicBezTo>
                  <a:pt x="188" y="4791"/>
                  <a:pt x="239" y="4752"/>
                  <a:pt x="251" y="4694"/>
                </a:cubicBezTo>
                <a:lnTo>
                  <a:pt x="1048" y="637"/>
                </a:lnTo>
                <a:lnTo>
                  <a:pt x="1165" y="663"/>
                </a:lnTo>
                <a:cubicBezTo>
                  <a:pt x="1172" y="664"/>
                  <a:pt x="1179" y="665"/>
                  <a:pt x="1185" y="665"/>
                </a:cubicBezTo>
                <a:cubicBezTo>
                  <a:pt x="1251" y="665"/>
                  <a:pt x="1301" y="599"/>
                  <a:pt x="1279" y="535"/>
                </a:cubicBezTo>
                <a:lnTo>
                  <a:pt x="1119" y="67"/>
                </a:lnTo>
                <a:cubicBezTo>
                  <a:pt x="1105" y="24"/>
                  <a:pt x="1066" y="0"/>
                  <a:pt x="1027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514479" y="2802111"/>
            <a:ext cx="120445" cy="120563"/>
          </a:xfrm>
          <a:custGeom>
            <a:rect b="b" l="l" r="r" t="t"/>
            <a:pathLst>
              <a:path extrusionOk="0" h="1024" w="1023">
                <a:moveTo>
                  <a:pt x="512" y="1"/>
                </a:moveTo>
                <a:cubicBezTo>
                  <a:pt x="230" y="1"/>
                  <a:pt x="1" y="230"/>
                  <a:pt x="1" y="512"/>
                </a:cubicBezTo>
                <a:cubicBezTo>
                  <a:pt x="1" y="794"/>
                  <a:pt x="230" y="1023"/>
                  <a:pt x="512" y="1023"/>
                </a:cubicBezTo>
                <a:cubicBezTo>
                  <a:pt x="794" y="1023"/>
                  <a:pt x="1023" y="794"/>
                  <a:pt x="1023" y="512"/>
                </a:cubicBezTo>
                <a:cubicBezTo>
                  <a:pt x="1023" y="230"/>
                  <a:pt x="794" y="1"/>
                  <a:pt x="5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2381573" y="14647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458373" y="14647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397497" y="3974801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442449" y="39668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42350" y="901450"/>
            <a:ext cx="75429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Used the “Time - Image Dataset-Classification”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Contains Conical Clock Images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00" y="1943425"/>
            <a:ext cx="1382720" cy="135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883" y="1943447"/>
            <a:ext cx="1382720" cy="135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0507" y="1943437"/>
            <a:ext cx="1382720" cy="135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130" y="1943425"/>
            <a:ext cx="1382720" cy="135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8849" y="3381327"/>
            <a:ext cx="1382720" cy="135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7498" y="3381327"/>
            <a:ext cx="1382720" cy="135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4877" y="3381327"/>
            <a:ext cx="1382720" cy="135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COMPUTER VISION APPROACHES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429800" y="2468538"/>
            <a:ext cx="607500" cy="607500"/>
          </a:xfrm>
          <a:prstGeom prst="pie">
            <a:avLst>
              <a:gd fmla="val 16183863" name="adj1"/>
              <a:gd fmla="val 18009203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849194" y="2469538"/>
            <a:ext cx="607500" cy="607500"/>
          </a:xfrm>
          <a:prstGeom prst="pie">
            <a:avLst>
              <a:gd fmla="val 16183863" name="adj1"/>
              <a:gd fmla="val 19790582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263950" y="2467831"/>
            <a:ext cx="607500" cy="607500"/>
          </a:xfrm>
          <a:prstGeom prst="pie">
            <a:avLst>
              <a:gd fmla="val 16183863" name="adj1"/>
              <a:gd fmla="val 21558794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682095" y="2469042"/>
            <a:ext cx="607500" cy="607500"/>
          </a:xfrm>
          <a:prstGeom prst="pie">
            <a:avLst>
              <a:gd fmla="val 16183863" name="adj1"/>
              <a:gd fmla="val 1822493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056106" y="2470538"/>
            <a:ext cx="607500" cy="607500"/>
          </a:xfrm>
          <a:prstGeom prst="pie">
            <a:avLst>
              <a:gd fmla="val 16183863" name="adj1"/>
              <a:gd fmla="val 3547119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941474" y="1717150"/>
            <a:ext cx="2448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Contour Detection &amp; 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Sorting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988003" y="1695075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Hough Transformation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51547" y="344411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Inverse </a:t>
            </a: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Thresholding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643103" y="356261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Face Estimation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426853" y="348911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Time Estimation</a:t>
            </a:r>
            <a:endParaRPr sz="1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672327" y="2058114"/>
            <a:ext cx="1403061" cy="701962"/>
          </a:xfrm>
          <a:custGeom>
            <a:rect b="b" l="l" r="r" t="t"/>
            <a:pathLst>
              <a:path extrusionOk="0" fill="none" h="22050" w="44066">
                <a:moveTo>
                  <a:pt x="1" y="22050"/>
                </a:moveTo>
                <a:cubicBezTo>
                  <a:pt x="1" y="9874"/>
                  <a:pt x="9874" y="1"/>
                  <a:pt x="22050" y="1"/>
                </a:cubicBezTo>
                <a:cubicBezTo>
                  <a:pt x="34192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cap="rnd" cmpd="sng" w="19050">
            <a:solidFill>
              <a:schemeClr val="lt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823147" y="2233888"/>
            <a:ext cx="1076988" cy="1075768"/>
          </a:xfrm>
          <a:custGeom>
            <a:rect b="b" l="l" r="r" t="t"/>
            <a:pathLst>
              <a:path extrusionOk="0" h="33792" w="33825">
                <a:moveTo>
                  <a:pt x="16912" y="1835"/>
                </a:moveTo>
                <a:cubicBezTo>
                  <a:pt x="25218" y="1835"/>
                  <a:pt x="31956" y="8573"/>
                  <a:pt x="31956" y="16879"/>
                </a:cubicBezTo>
                <a:cubicBezTo>
                  <a:pt x="31956" y="25185"/>
                  <a:pt x="25218" y="31923"/>
                  <a:pt x="16912" y="31923"/>
                </a:cubicBezTo>
                <a:cubicBezTo>
                  <a:pt x="8606" y="31923"/>
                  <a:pt x="1868" y="25185"/>
                  <a:pt x="1868" y="16879"/>
                </a:cubicBezTo>
                <a:cubicBezTo>
                  <a:pt x="1868" y="8573"/>
                  <a:pt x="8606" y="1835"/>
                  <a:pt x="16912" y="1835"/>
                </a:cubicBezTo>
                <a:close/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52" y="33791"/>
                  <a:pt x="33824" y="26219"/>
                  <a:pt x="33824" y="16879"/>
                </a:cubicBezTo>
                <a:cubicBezTo>
                  <a:pt x="33824" y="7539"/>
                  <a:pt x="26252" y="1"/>
                  <a:pt x="169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10800000">
            <a:off x="5269277" y="2759093"/>
            <a:ext cx="1403061" cy="701962"/>
          </a:xfrm>
          <a:custGeom>
            <a:rect b="b" l="l" r="r" t="t"/>
            <a:pathLst>
              <a:path extrusionOk="0" fill="none" h="22050" w="44066">
                <a:moveTo>
                  <a:pt x="1" y="22050"/>
                </a:moveTo>
                <a:cubicBezTo>
                  <a:pt x="1" y="9874"/>
                  <a:pt x="9874" y="1"/>
                  <a:pt x="22050" y="1"/>
                </a:cubicBezTo>
                <a:cubicBezTo>
                  <a:pt x="34192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cap="rnd" cmpd="sng" w="19050">
            <a:solidFill>
              <a:schemeClr val="lt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rot="10800000">
            <a:off x="3866289" y="2058124"/>
            <a:ext cx="1403061" cy="700911"/>
          </a:xfrm>
          <a:custGeom>
            <a:rect b="b" l="l" r="r" t="t"/>
            <a:pathLst>
              <a:path extrusionOk="0" fill="none" h="22017" w="44066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solidFill>
            <a:schemeClr val="lt2"/>
          </a:solidFill>
          <a:ln cap="rnd" cmpd="sng" w="19050">
            <a:solidFill>
              <a:schemeClr val="lt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rot="10800000">
            <a:off x="2463332" y="2759093"/>
            <a:ext cx="1403030" cy="701962"/>
          </a:xfrm>
          <a:custGeom>
            <a:rect b="b" l="l" r="r" t="t"/>
            <a:pathLst>
              <a:path extrusionOk="0" fill="none" h="22050" w="44065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cap="rnd" cmpd="sng" w="19050">
            <a:solidFill>
              <a:schemeClr val="lt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10800000">
            <a:off x="1060344" y="2058124"/>
            <a:ext cx="1403061" cy="700911"/>
          </a:xfrm>
          <a:custGeom>
            <a:rect b="b" l="l" r="r" t="t"/>
            <a:pathLst>
              <a:path extrusionOk="0" fill="none" h="22017" w="44066">
                <a:moveTo>
                  <a:pt x="44066" y="1"/>
                </a:moveTo>
                <a:cubicBezTo>
                  <a:pt x="44066" y="12176"/>
                  <a:pt x="34192" y="22016"/>
                  <a:pt x="22017" y="22016"/>
                </a:cubicBezTo>
                <a:cubicBezTo>
                  <a:pt x="9875" y="22016"/>
                  <a:pt x="1" y="12176"/>
                  <a:pt x="1" y="1"/>
                </a:cubicBezTo>
              </a:path>
            </a:pathLst>
          </a:custGeom>
          <a:solidFill>
            <a:schemeClr val="lt2"/>
          </a:solidFill>
          <a:ln cap="rnd" cmpd="sng" w="19050">
            <a:solidFill>
              <a:schemeClr val="lt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10800000">
            <a:off x="5442734" y="2233888"/>
            <a:ext cx="1076988" cy="1075768"/>
          </a:xfrm>
          <a:custGeom>
            <a:rect b="b" l="l" r="r" t="t"/>
            <a:pathLst>
              <a:path extrusionOk="0" h="33792" w="33825">
                <a:moveTo>
                  <a:pt x="16912" y="1835"/>
                </a:moveTo>
                <a:cubicBezTo>
                  <a:pt x="25218" y="1835"/>
                  <a:pt x="31956" y="8573"/>
                  <a:pt x="31956" y="16879"/>
                </a:cubicBezTo>
                <a:cubicBezTo>
                  <a:pt x="31956" y="25185"/>
                  <a:pt x="25218" y="31923"/>
                  <a:pt x="16912" y="31923"/>
                </a:cubicBezTo>
                <a:cubicBezTo>
                  <a:pt x="8606" y="31923"/>
                  <a:pt x="1868" y="25185"/>
                  <a:pt x="1868" y="16879"/>
                </a:cubicBezTo>
                <a:cubicBezTo>
                  <a:pt x="1868" y="8573"/>
                  <a:pt x="8606" y="1835"/>
                  <a:pt x="16912" y="1835"/>
                </a:cubicBezTo>
                <a:close/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52" y="33791"/>
                  <a:pt x="33824" y="26219"/>
                  <a:pt x="33824" y="16879"/>
                </a:cubicBezTo>
                <a:cubicBezTo>
                  <a:pt x="33824" y="7539"/>
                  <a:pt x="26252" y="1"/>
                  <a:pt x="169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rot="10800000">
            <a:off x="4029872" y="2233888"/>
            <a:ext cx="1075937" cy="1075768"/>
          </a:xfrm>
          <a:custGeom>
            <a:rect b="b" l="l" r="r" t="t"/>
            <a:pathLst>
              <a:path extrusionOk="0" h="33792" w="33792"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19" y="33791"/>
                  <a:pt x="33791" y="26219"/>
                  <a:pt x="33791" y="16879"/>
                </a:cubicBezTo>
                <a:cubicBezTo>
                  <a:pt x="33791" y="7539"/>
                  <a:pt x="26252" y="1"/>
                  <a:pt x="16912" y="1"/>
                </a:cubicBezTo>
                <a:close/>
                <a:moveTo>
                  <a:pt x="16912" y="31923"/>
                </a:moveTo>
                <a:cubicBezTo>
                  <a:pt x="8607" y="31923"/>
                  <a:pt x="1868" y="25185"/>
                  <a:pt x="1868" y="16879"/>
                </a:cubicBezTo>
                <a:cubicBezTo>
                  <a:pt x="1868" y="8573"/>
                  <a:pt x="8607" y="1835"/>
                  <a:pt x="16912" y="1835"/>
                </a:cubicBezTo>
                <a:cubicBezTo>
                  <a:pt x="25218" y="1835"/>
                  <a:pt x="31957" y="8573"/>
                  <a:pt x="31957" y="16879"/>
                </a:cubicBezTo>
                <a:cubicBezTo>
                  <a:pt x="31957" y="25185"/>
                  <a:pt x="25218" y="31923"/>
                  <a:pt x="16912" y="319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10800000">
            <a:off x="2616985" y="2233888"/>
            <a:ext cx="1075937" cy="1075768"/>
          </a:xfrm>
          <a:custGeom>
            <a:rect b="b" l="l" r="r" t="t"/>
            <a:pathLst>
              <a:path extrusionOk="0" h="33792" w="33792">
                <a:moveTo>
                  <a:pt x="16879" y="1"/>
                </a:moveTo>
                <a:cubicBezTo>
                  <a:pt x="7539" y="1"/>
                  <a:pt x="0" y="7539"/>
                  <a:pt x="0" y="16879"/>
                </a:cubicBezTo>
                <a:cubicBezTo>
                  <a:pt x="0" y="26219"/>
                  <a:pt x="7539" y="33791"/>
                  <a:pt x="16879" y="33791"/>
                </a:cubicBezTo>
                <a:cubicBezTo>
                  <a:pt x="26219" y="33791"/>
                  <a:pt x="33791" y="26219"/>
                  <a:pt x="33791" y="16879"/>
                </a:cubicBezTo>
                <a:cubicBezTo>
                  <a:pt x="33791" y="7539"/>
                  <a:pt x="26219" y="1"/>
                  <a:pt x="16879" y="1"/>
                </a:cubicBezTo>
                <a:close/>
                <a:moveTo>
                  <a:pt x="16879" y="31923"/>
                </a:moveTo>
                <a:cubicBezTo>
                  <a:pt x="8573" y="31923"/>
                  <a:pt x="1835" y="25185"/>
                  <a:pt x="1835" y="16879"/>
                </a:cubicBezTo>
                <a:cubicBezTo>
                  <a:pt x="1835" y="8573"/>
                  <a:pt x="8573" y="1835"/>
                  <a:pt x="16879" y="1835"/>
                </a:cubicBezTo>
                <a:cubicBezTo>
                  <a:pt x="25185" y="1835"/>
                  <a:pt x="31923" y="8573"/>
                  <a:pt x="31923" y="16879"/>
                </a:cubicBezTo>
                <a:cubicBezTo>
                  <a:pt x="31923" y="25185"/>
                  <a:pt x="25185" y="31923"/>
                  <a:pt x="16879" y="319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1199490" y="2233888"/>
            <a:ext cx="1075905" cy="1075768"/>
          </a:xfrm>
          <a:custGeom>
            <a:rect b="b" l="l" r="r" t="t"/>
            <a:pathLst>
              <a:path extrusionOk="0" h="33792" w="33791"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52" y="33791"/>
                  <a:pt x="33791" y="26219"/>
                  <a:pt x="33791" y="16879"/>
                </a:cubicBezTo>
                <a:cubicBezTo>
                  <a:pt x="33791" y="7539"/>
                  <a:pt x="26252" y="1"/>
                  <a:pt x="16912" y="1"/>
                </a:cubicBezTo>
                <a:close/>
                <a:moveTo>
                  <a:pt x="16912" y="31923"/>
                </a:moveTo>
                <a:cubicBezTo>
                  <a:pt x="8606" y="31923"/>
                  <a:pt x="1868" y="25185"/>
                  <a:pt x="1868" y="16879"/>
                </a:cubicBezTo>
                <a:cubicBezTo>
                  <a:pt x="1868" y="8573"/>
                  <a:pt x="8606" y="1835"/>
                  <a:pt x="16912" y="1835"/>
                </a:cubicBezTo>
                <a:cubicBezTo>
                  <a:pt x="25218" y="1835"/>
                  <a:pt x="31956" y="8573"/>
                  <a:pt x="31956" y="16879"/>
                </a:cubicBezTo>
                <a:cubicBezTo>
                  <a:pt x="31956" y="25185"/>
                  <a:pt x="25218" y="31923"/>
                  <a:pt x="16912" y="31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 rot="10800000">
            <a:off x="3807934" y="2688909"/>
            <a:ext cx="116853" cy="116866"/>
          </a:xfrm>
          <a:custGeom>
            <a:rect b="b" l="l" r="r" t="t"/>
            <a:pathLst>
              <a:path extrusionOk="0" h="3671" w="367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rot="10800000">
            <a:off x="2404945" y="2688909"/>
            <a:ext cx="116853" cy="116866"/>
          </a:xfrm>
          <a:custGeom>
            <a:rect b="b" l="l" r="r" t="t"/>
            <a:pathLst>
              <a:path extrusionOk="0" h="3671" w="367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rot="10800000">
            <a:off x="5210890" y="2688909"/>
            <a:ext cx="116885" cy="116866"/>
          </a:xfrm>
          <a:custGeom>
            <a:rect b="b" l="l" r="r" t="t"/>
            <a:pathLst>
              <a:path extrusionOk="0" h="3671" w="3671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rot="10800000">
            <a:off x="6618215" y="2688909"/>
            <a:ext cx="116885" cy="116866"/>
          </a:xfrm>
          <a:custGeom>
            <a:rect b="b" l="l" r="r" t="t"/>
            <a:pathLst>
              <a:path extrusionOk="0" h="3671" w="3671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rot="10800000">
            <a:off x="1001957" y="2688909"/>
            <a:ext cx="116853" cy="116866"/>
          </a:xfrm>
          <a:custGeom>
            <a:rect b="b" l="l" r="r" t="t"/>
            <a:pathLst>
              <a:path extrusionOk="0" h="3671" w="367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69" y="2870"/>
                  <a:pt x="3669" y="1836"/>
                </a:cubicBezTo>
                <a:cubicBezTo>
                  <a:pt x="3669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rot="10800000">
            <a:off x="8015215" y="2688909"/>
            <a:ext cx="116885" cy="116866"/>
          </a:xfrm>
          <a:custGeom>
            <a:rect b="b" l="l" r="r" t="t"/>
            <a:pathLst>
              <a:path extrusionOk="0" h="3671" w="3671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724276" y="2598605"/>
            <a:ext cx="119498" cy="175596"/>
          </a:xfrm>
          <a:custGeom>
            <a:rect b="b" l="l" r="r" t="t"/>
            <a:pathLst>
              <a:path extrusionOk="0" h="1515" w="1031">
                <a:moveTo>
                  <a:pt x="903" y="1"/>
                </a:moveTo>
                <a:cubicBezTo>
                  <a:pt x="865" y="1"/>
                  <a:pt x="828" y="19"/>
                  <a:pt x="808" y="54"/>
                </a:cubicBezTo>
                <a:lnTo>
                  <a:pt x="32" y="1347"/>
                </a:lnTo>
                <a:cubicBezTo>
                  <a:pt x="1" y="1398"/>
                  <a:pt x="16" y="1467"/>
                  <a:pt x="70" y="1499"/>
                </a:cubicBezTo>
                <a:cubicBezTo>
                  <a:pt x="88" y="1509"/>
                  <a:pt x="108" y="1515"/>
                  <a:pt x="128" y="1515"/>
                </a:cubicBezTo>
                <a:cubicBezTo>
                  <a:pt x="166" y="1515"/>
                  <a:pt x="203" y="1496"/>
                  <a:pt x="224" y="1461"/>
                </a:cubicBezTo>
                <a:lnTo>
                  <a:pt x="999" y="169"/>
                </a:lnTo>
                <a:cubicBezTo>
                  <a:pt x="1031" y="115"/>
                  <a:pt x="1015" y="48"/>
                  <a:pt x="962" y="17"/>
                </a:cubicBezTo>
                <a:cubicBezTo>
                  <a:pt x="943" y="6"/>
                  <a:pt x="923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329160" y="2367028"/>
            <a:ext cx="808553" cy="808553"/>
          </a:xfrm>
          <a:custGeom>
            <a:rect b="b" l="l" r="r" t="t"/>
            <a:pathLst>
              <a:path extrusionOk="0" h="6976" w="6976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2" y="6129"/>
                  <a:pt x="847" y="4945"/>
                  <a:pt x="847" y="3489"/>
                </a:cubicBezTo>
                <a:cubicBezTo>
                  <a:pt x="847" y="2032"/>
                  <a:pt x="2032" y="847"/>
                  <a:pt x="3489" y="847"/>
                </a:cubicBezTo>
                <a:close/>
                <a:moveTo>
                  <a:pt x="3489" y="714"/>
                </a:moveTo>
                <a:cubicBezTo>
                  <a:pt x="2747" y="714"/>
                  <a:pt x="2050" y="1003"/>
                  <a:pt x="1527" y="1525"/>
                </a:cubicBezTo>
                <a:cubicBezTo>
                  <a:pt x="1002" y="2050"/>
                  <a:pt x="714" y="2747"/>
                  <a:pt x="714" y="3489"/>
                </a:cubicBezTo>
                <a:cubicBezTo>
                  <a:pt x="714" y="4229"/>
                  <a:pt x="1002" y="4925"/>
                  <a:pt x="1527" y="5450"/>
                </a:cubicBezTo>
                <a:cubicBezTo>
                  <a:pt x="2050" y="5973"/>
                  <a:pt x="2747" y="6263"/>
                  <a:pt x="3489" y="6263"/>
                </a:cubicBezTo>
                <a:cubicBezTo>
                  <a:pt x="4229" y="6263"/>
                  <a:pt x="4925" y="5973"/>
                  <a:pt x="5450" y="5450"/>
                </a:cubicBezTo>
                <a:cubicBezTo>
                  <a:pt x="5973" y="4925"/>
                  <a:pt x="6263" y="4229"/>
                  <a:pt x="6263" y="3489"/>
                </a:cubicBezTo>
                <a:cubicBezTo>
                  <a:pt x="6263" y="2747"/>
                  <a:pt x="5973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37" y="132"/>
                  <a:pt x="6843" y="1638"/>
                  <a:pt x="6843" y="3489"/>
                </a:cubicBezTo>
                <a:cubicBezTo>
                  <a:pt x="6843" y="5337"/>
                  <a:pt x="5337" y="6843"/>
                  <a:pt x="3489" y="6843"/>
                </a:cubicBezTo>
                <a:cubicBezTo>
                  <a:pt x="1638" y="6843"/>
                  <a:pt x="132" y="5337"/>
                  <a:pt x="132" y="3489"/>
                </a:cubicBezTo>
                <a:cubicBezTo>
                  <a:pt x="132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61" y="93"/>
                  <a:pt x="2131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1" y="1342"/>
                  <a:pt x="450" y="1715"/>
                  <a:pt x="274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3" y="4416"/>
                  <a:pt x="274" y="4846"/>
                </a:cubicBezTo>
                <a:cubicBezTo>
                  <a:pt x="450" y="5260"/>
                  <a:pt x="701" y="5633"/>
                  <a:pt x="1022" y="5955"/>
                </a:cubicBezTo>
                <a:cubicBezTo>
                  <a:pt x="1342" y="6275"/>
                  <a:pt x="1715" y="6527"/>
                  <a:pt x="2131" y="6703"/>
                </a:cubicBezTo>
                <a:cubicBezTo>
                  <a:pt x="2561" y="6884"/>
                  <a:pt x="3017" y="6975"/>
                  <a:pt x="3489" y="6975"/>
                </a:cubicBezTo>
                <a:cubicBezTo>
                  <a:pt x="3958" y="6975"/>
                  <a:pt x="4416" y="6884"/>
                  <a:pt x="4846" y="6703"/>
                </a:cubicBezTo>
                <a:cubicBezTo>
                  <a:pt x="5260" y="6525"/>
                  <a:pt x="5633" y="6275"/>
                  <a:pt x="5955" y="5955"/>
                </a:cubicBezTo>
                <a:cubicBezTo>
                  <a:pt x="6275" y="5633"/>
                  <a:pt x="6527" y="5260"/>
                  <a:pt x="6703" y="4846"/>
                </a:cubicBezTo>
                <a:cubicBezTo>
                  <a:pt x="6884" y="4416"/>
                  <a:pt x="6975" y="3958"/>
                  <a:pt x="6975" y="3489"/>
                </a:cubicBezTo>
                <a:cubicBezTo>
                  <a:pt x="6975" y="3017"/>
                  <a:pt x="6884" y="2561"/>
                  <a:pt x="6703" y="2131"/>
                </a:cubicBezTo>
                <a:cubicBezTo>
                  <a:pt x="6525" y="1715"/>
                  <a:pt x="6275" y="1342"/>
                  <a:pt x="5955" y="1022"/>
                </a:cubicBezTo>
                <a:cubicBezTo>
                  <a:pt x="5633" y="701"/>
                  <a:pt x="5260" y="450"/>
                  <a:pt x="4846" y="274"/>
                </a:cubicBezTo>
                <a:cubicBezTo>
                  <a:pt x="4416" y="93"/>
                  <a:pt x="3958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685449" y="2727722"/>
            <a:ext cx="95738" cy="87276"/>
          </a:xfrm>
          <a:custGeom>
            <a:rect b="b" l="l" r="r" t="t"/>
            <a:pathLst>
              <a:path extrusionOk="0" h="753" w="826">
                <a:moveTo>
                  <a:pt x="413" y="1"/>
                </a:moveTo>
                <a:cubicBezTo>
                  <a:pt x="317" y="1"/>
                  <a:pt x="221" y="37"/>
                  <a:pt x="148" y="110"/>
                </a:cubicBezTo>
                <a:cubicBezTo>
                  <a:pt x="0" y="256"/>
                  <a:pt x="0" y="495"/>
                  <a:pt x="148" y="641"/>
                </a:cubicBezTo>
                <a:cubicBezTo>
                  <a:pt x="221" y="715"/>
                  <a:pt x="317" y="752"/>
                  <a:pt x="413" y="752"/>
                </a:cubicBezTo>
                <a:cubicBezTo>
                  <a:pt x="509" y="752"/>
                  <a:pt x="605" y="715"/>
                  <a:pt x="679" y="641"/>
                </a:cubicBezTo>
                <a:cubicBezTo>
                  <a:pt x="825" y="495"/>
                  <a:pt x="825" y="256"/>
                  <a:pt x="679" y="110"/>
                </a:cubicBezTo>
                <a:cubicBezTo>
                  <a:pt x="605" y="37"/>
                  <a:pt x="509" y="1"/>
                  <a:pt x="4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682203" y="2720072"/>
            <a:ext cx="102576" cy="102576"/>
          </a:xfrm>
          <a:custGeom>
            <a:rect b="b" l="l" r="r" t="t"/>
            <a:pathLst>
              <a:path extrusionOk="0" h="885" w="885">
                <a:moveTo>
                  <a:pt x="443" y="133"/>
                </a:moveTo>
                <a:cubicBezTo>
                  <a:pt x="612" y="133"/>
                  <a:pt x="750" y="271"/>
                  <a:pt x="750" y="443"/>
                </a:cubicBezTo>
                <a:cubicBezTo>
                  <a:pt x="750" y="612"/>
                  <a:pt x="612" y="750"/>
                  <a:pt x="443" y="750"/>
                </a:cubicBezTo>
                <a:cubicBezTo>
                  <a:pt x="271" y="750"/>
                  <a:pt x="133" y="612"/>
                  <a:pt x="133" y="443"/>
                </a:cubicBezTo>
                <a:cubicBezTo>
                  <a:pt x="133" y="271"/>
                  <a:pt x="271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5" y="885"/>
                  <a:pt x="885" y="685"/>
                  <a:pt x="885" y="443"/>
                </a:cubicBezTo>
                <a:cubicBezTo>
                  <a:pt x="885" y="198"/>
                  <a:pt x="685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717206" y="2755075"/>
            <a:ext cx="32337" cy="32337"/>
          </a:xfrm>
          <a:custGeom>
            <a:rect b="b" l="l" r="r" t="t"/>
            <a:pathLst>
              <a:path extrusionOk="0" h="279" w="279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8" y="279"/>
                  <a:pt x="279" y="218"/>
                  <a:pt x="279" y="141"/>
                </a:cubicBezTo>
                <a:cubicBezTo>
                  <a:pt x="279" y="64"/>
                  <a:pt x="218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727290" y="2483628"/>
            <a:ext cx="12402" cy="73484"/>
          </a:xfrm>
          <a:custGeom>
            <a:rect b="b" l="l" r="r" t="t"/>
            <a:pathLst>
              <a:path extrusionOk="0" h="634" w="107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727290" y="2985376"/>
            <a:ext cx="12402" cy="73484"/>
          </a:xfrm>
          <a:custGeom>
            <a:rect b="b" l="l" r="r" t="t"/>
            <a:pathLst>
              <a:path extrusionOk="0" h="634" w="107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85655" y="2521413"/>
            <a:ext cx="34656" cy="48101"/>
          </a:xfrm>
          <a:custGeom>
            <a:rect b="b" l="l" r="r" t="t"/>
            <a:pathLst>
              <a:path extrusionOk="0" h="415" w="299">
                <a:moveTo>
                  <a:pt x="61" y="0"/>
                </a:moveTo>
                <a:cubicBezTo>
                  <a:pt x="52" y="0"/>
                  <a:pt x="43" y="3"/>
                  <a:pt x="35" y="8"/>
                </a:cubicBezTo>
                <a:cubicBezTo>
                  <a:pt x="9" y="22"/>
                  <a:pt x="1" y="55"/>
                  <a:pt x="15" y="79"/>
                </a:cubicBezTo>
                <a:lnTo>
                  <a:pt x="192" y="387"/>
                </a:lnTo>
                <a:cubicBezTo>
                  <a:pt x="202" y="405"/>
                  <a:pt x="220" y="414"/>
                  <a:pt x="238" y="414"/>
                </a:cubicBezTo>
                <a:cubicBezTo>
                  <a:pt x="248" y="414"/>
                  <a:pt x="257" y="412"/>
                  <a:pt x="265" y="406"/>
                </a:cubicBezTo>
                <a:cubicBezTo>
                  <a:pt x="291" y="393"/>
                  <a:pt x="299" y="359"/>
                  <a:pt x="285" y="333"/>
                </a:cubicBezTo>
                <a:lnTo>
                  <a:pt x="108" y="28"/>
                </a:lnTo>
                <a:cubicBezTo>
                  <a:pt x="97" y="10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846439" y="2973207"/>
            <a:ext cx="34887" cy="47985"/>
          </a:xfrm>
          <a:custGeom>
            <a:rect b="b" l="l" r="r" t="t"/>
            <a:pathLst>
              <a:path extrusionOk="0" h="414" w="301">
                <a:moveTo>
                  <a:pt x="62" y="0"/>
                </a:moveTo>
                <a:cubicBezTo>
                  <a:pt x="53" y="0"/>
                  <a:pt x="44" y="2"/>
                  <a:pt x="36" y="7"/>
                </a:cubicBezTo>
                <a:cubicBezTo>
                  <a:pt x="10" y="23"/>
                  <a:pt x="0" y="54"/>
                  <a:pt x="16" y="80"/>
                </a:cubicBezTo>
                <a:lnTo>
                  <a:pt x="194" y="388"/>
                </a:lnTo>
                <a:cubicBezTo>
                  <a:pt x="204" y="403"/>
                  <a:pt x="221" y="413"/>
                  <a:pt x="239" y="413"/>
                </a:cubicBezTo>
                <a:cubicBezTo>
                  <a:pt x="249" y="413"/>
                  <a:pt x="257" y="411"/>
                  <a:pt x="265" y="407"/>
                </a:cubicBezTo>
                <a:cubicBezTo>
                  <a:pt x="290" y="392"/>
                  <a:pt x="300" y="360"/>
                  <a:pt x="284" y="334"/>
                </a:cubicBezTo>
                <a:lnTo>
                  <a:pt x="107" y="27"/>
                </a:lnTo>
                <a:cubicBezTo>
                  <a:pt x="98" y="9"/>
                  <a:pt x="80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482617" y="2624451"/>
            <a:ext cx="49723" cy="32917"/>
          </a:xfrm>
          <a:custGeom>
            <a:rect b="b" l="l" r="r" t="t"/>
            <a:pathLst>
              <a:path extrusionOk="0" h="284" w="429">
                <a:moveTo>
                  <a:pt x="61" y="0"/>
                </a:moveTo>
                <a:cubicBezTo>
                  <a:pt x="42" y="0"/>
                  <a:pt x="25" y="9"/>
                  <a:pt x="16" y="27"/>
                </a:cubicBezTo>
                <a:cubicBezTo>
                  <a:pt x="0" y="52"/>
                  <a:pt x="10" y="84"/>
                  <a:pt x="34" y="100"/>
                </a:cubicBezTo>
                <a:lnTo>
                  <a:pt x="341" y="277"/>
                </a:lnTo>
                <a:cubicBezTo>
                  <a:pt x="351" y="281"/>
                  <a:pt x="359" y="283"/>
                  <a:pt x="369" y="283"/>
                </a:cubicBezTo>
                <a:cubicBezTo>
                  <a:pt x="387" y="283"/>
                  <a:pt x="405" y="275"/>
                  <a:pt x="414" y="257"/>
                </a:cubicBezTo>
                <a:cubicBezTo>
                  <a:pt x="428" y="232"/>
                  <a:pt x="420" y="200"/>
                  <a:pt x="395" y="184"/>
                </a:cubicBezTo>
                <a:lnTo>
                  <a:pt x="87" y="7"/>
                </a:lnTo>
                <a:cubicBezTo>
                  <a:pt x="79" y="2"/>
                  <a:pt x="6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934410" y="2885235"/>
            <a:ext cx="49839" cy="33033"/>
          </a:xfrm>
          <a:custGeom>
            <a:rect b="b" l="l" r="r" t="t"/>
            <a:pathLst>
              <a:path extrusionOk="0" h="285" w="430">
                <a:moveTo>
                  <a:pt x="61" y="1"/>
                </a:moveTo>
                <a:cubicBezTo>
                  <a:pt x="43" y="1"/>
                  <a:pt x="25" y="11"/>
                  <a:pt x="15" y="28"/>
                </a:cubicBezTo>
                <a:cubicBezTo>
                  <a:pt x="1" y="54"/>
                  <a:pt x="9" y="85"/>
                  <a:pt x="35" y="99"/>
                </a:cubicBezTo>
                <a:lnTo>
                  <a:pt x="342" y="276"/>
                </a:lnTo>
                <a:cubicBezTo>
                  <a:pt x="350" y="282"/>
                  <a:pt x="360" y="284"/>
                  <a:pt x="368" y="284"/>
                </a:cubicBezTo>
                <a:cubicBezTo>
                  <a:pt x="388" y="284"/>
                  <a:pt x="405" y="275"/>
                  <a:pt x="415" y="257"/>
                </a:cubicBezTo>
                <a:cubicBezTo>
                  <a:pt x="429" y="233"/>
                  <a:pt x="421" y="200"/>
                  <a:pt x="396" y="186"/>
                </a:cubicBezTo>
                <a:lnTo>
                  <a:pt x="88" y="8"/>
                </a:lnTo>
                <a:cubicBezTo>
                  <a:pt x="79" y="3"/>
                  <a:pt x="70" y="1"/>
                  <a:pt x="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445759" y="2765159"/>
            <a:ext cx="73484" cy="12402"/>
          </a:xfrm>
          <a:custGeom>
            <a:rect b="b" l="l" r="r" t="t"/>
            <a:pathLst>
              <a:path extrusionOk="0" h="107" w="634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81" y="107"/>
                </a:lnTo>
                <a:cubicBezTo>
                  <a:pt x="610" y="107"/>
                  <a:pt x="634" y="83"/>
                  <a:pt x="634" y="54"/>
                </a:cubicBezTo>
                <a:cubicBezTo>
                  <a:pt x="634" y="24"/>
                  <a:pt x="610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949362" y="2765159"/>
            <a:ext cx="71629" cy="12402"/>
          </a:xfrm>
          <a:custGeom>
            <a:rect b="b" l="l" r="r" t="t"/>
            <a:pathLst>
              <a:path extrusionOk="0" h="107" w="618">
                <a:moveTo>
                  <a:pt x="53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3" y="107"/>
                </a:cubicBezTo>
                <a:lnTo>
                  <a:pt x="565" y="107"/>
                </a:lnTo>
                <a:cubicBezTo>
                  <a:pt x="594" y="107"/>
                  <a:pt x="618" y="83"/>
                  <a:pt x="618" y="54"/>
                </a:cubicBezTo>
                <a:cubicBezTo>
                  <a:pt x="618" y="24"/>
                  <a:pt x="594" y="0"/>
                  <a:pt x="5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482617" y="2885235"/>
            <a:ext cx="49955" cy="33033"/>
          </a:xfrm>
          <a:custGeom>
            <a:rect b="b" l="l" r="r" t="t"/>
            <a:pathLst>
              <a:path extrusionOk="0" h="285" w="431">
                <a:moveTo>
                  <a:pt x="368" y="1"/>
                </a:moveTo>
                <a:cubicBezTo>
                  <a:pt x="359" y="1"/>
                  <a:pt x="350" y="3"/>
                  <a:pt x="341" y="8"/>
                </a:cubicBezTo>
                <a:lnTo>
                  <a:pt x="36" y="186"/>
                </a:lnTo>
                <a:cubicBezTo>
                  <a:pt x="10" y="200"/>
                  <a:pt x="0" y="233"/>
                  <a:pt x="16" y="257"/>
                </a:cubicBezTo>
                <a:cubicBezTo>
                  <a:pt x="26" y="275"/>
                  <a:pt x="44" y="284"/>
                  <a:pt x="61" y="284"/>
                </a:cubicBezTo>
                <a:cubicBezTo>
                  <a:pt x="71" y="284"/>
                  <a:pt x="79" y="282"/>
                  <a:pt x="87" y="276"/>
                </a:cubicBezTo>
                <a:lnTo>
                  <a:pt x="395" y="99"/>
                </a:lnTo>
                <a:cubicBezTo>
                  <a:pt x="420" y="85"/>
                  <a:pt x="430" y="52"/>
                  <a:pt x="414" y="28"/>
                </a:cubicBezTo>
                <a:cubicBezTo>
                  <a:pt x="405" y="11"/>
                  <a:pt x="387" y="1"/>
                  <a:pt x="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1934410" y="2624451"/>
            <a:ext cx="49839" cy="32917"/>
          </a:xfrm>
          <a:custGeom>
            <a:rect b="b" l="l" r="r" t="t"/>
            <a:pathLst>
              <a:path extrusionOk="0" h="284" w="430">
                <a:moveTo>
                  <a:pt x="369" y="0"/>
                </a:moveTo>
                <a:cubicBezTo>
                  <a:pt x="360" y="0"/>
                  <a:pt x="351" y="2"/>
                  <a:pt x="342" y="7"/>
                </a:cubicBezTo>
                <a:lnTo>
                  <a:pt x="35" y="184"/>
                </a:lnTo>
                <a:cubicBezTo>
                  <a:pt x="9" y="198"/>
                  <a:pt x="1" y="232"/>
                  <a:pt x="15" y="257"/>
                </a:cubicBezTo>
                <a:cubicBezTo>
                  <a:pt x="25" y="273"/>
                  <a:pt x="44" y="283"/>
                  <a:pt x="62" y="283"/>
                </a:cubicBezTo>
                <a:cubicBezTo>
                  <a:pt x="70" y="283"/>
                  <a:pt x="80" y="281"/>
                  <a:pt x="88" y="277"/>
                </a:cubicBezTo>
                <a:lnTo>
                  <a:pt x="396" y="100"/>
                </a:lnTo>
                <a:cubicBezTo>
                  <a:pt x="421" y="84"/>
                  <a:pt x="429" y="52"/>
                  <a:pt x="415" y="27"/>
                </a:cubicBezTo>
                <a:cubicBezTo>
                  <a:pt x="405" y="9"/>
                  <a:pt x="387" y="0"/>
                  <a:pt x="3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585655" y="2973207"/>
            <a:ext cx="34656" cy="47985"/>
          </a:xfrm>
          <a:custGeom>
            <a:rect b="b" l="l" r="r" t="t"/>
            <a:pathLst>
              <a:path extrusionOk="0" h="414" w="299">
                <a:moveTo>
                  <a:pt x="239" y="0"/>
                </a:moveTo>
                <a:cubicBezTo>
                  <a:pt x="220" y="0"/>
                  <a:pt x="202" y="9"/>
                  <a:pt x="192" y="27"/>
                </a:cubicBezTo>
                <a:lnTo>
                  <a:pt x="15" y="334"/>
                </a:lnTo>
                <a:cubicBezTo>
                  <a:pt x="1" y="360"/>
                  <a:pt x="9" y="392"/>
                  <a:pt x="35" y="407"/>
                </a:cubicBezTo>
                <a:cubicBezTo>
                  <a:pt x="42" y="411"/>
                  <a:pt x="52" y="413"/>
                  <a:pt x="60" y="413"/>
                </a:cubicBezTo>
                <a:cubicBezTo>
                  <a:pt x="80" y="413"/>
                  <a:pt x="98" y="405"/>
                  <a:pt x="108" y="388"/>
                </a:cubicBezTo>
                <a:lnTo>
                  <a:pt x="285" y="80"/>
                </a:lnTo>
                <a:cubicBezTo>
                  <a:pt x="299" y="54"/>
                  <a:pt x="291" y="23"/>
                  <a:pt x="265" y="7"/>
                </a:cubicBezTo>
                <a:cubicBezTo>
                  <a:pt x="257" y="2"/>
                  <a:pt x="248" y="0"/>
                  <a:pt x="2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846439" y="2521413"/>
            <a:ext cx="34887" cy="48101"/>
          </a:xfrm>
          <a:custGeom>
            <a:rect b="b" l="l" r="r" t="t"/>
            <a:pathLst>
              <a:path extrusionOk="0" h="415" w="301">
                <a:moveTo>
                  <a:pt x="238" y="0"/>
                </a:moveTo>
                <a:cubicBezTo>
                  <a:pt x="220" y="0"/>
                  <a:pt x="203" y="10"/>
                  <a:pt x="194" y="28"/>
                </a:cubicBezTo>
                <a:lnTo>
                  <a:pt x="16" y="333"/>
                </a:lnTo>
                <a:cubicBezTo>
                  <a:pt x="0" y="359"/>
                  <a:pt x="10" y="391"/>
                  <a:pt x="36" y="406"/>
                </a:cubicBezTo>
                <a:cubicBezTo>
                  <a:pt x="44" y="410"/>
                  <a:pt x="52" y="414"/>
                  <a:pt x="61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4" y="79"/>
                </a:lnTo>
                <a:cubicBezTo>
                  <a:pt x="300" y="55"/>
                  <a:pt x="290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3149354" y="2666365"/>
            <a:ext cx="181391" cy="112544"/>
          </a:xfrm>
          <a:custGeom>
            <a:rect b="b" l="l" r="r" t="t"/>
            <a:pathLst>
              <a:path extrusionOk="0" h="971" w="1565">
                <a:moveTo>
                  <a:pt x="1437" y="1"/>
                </a:moveTo>
                <a:cubicBezTo>
                  <a:pt x="1419" y="1"/>
                  <a:pt x="1399" y="5"/>
                  <a:pt x="1381" y="15"/>
                </a:cubicBezTo>
                <a:lnTo>
                  <a:pt x="73" y="761"/>
                </a:lnTo>
                <a:cubicBezTo>
                  <a:pt x="20" y="792"/>
                  <a:pt x="0" y="859"/>
                  <a:pt x="32" y="915"/>
                </a:cubicBezTo>
                <a:cubicBezTo>
                  <a:pt x="52" y="951"/>
                  <a:pt x="90" y="970"/>
                  <a:pt x="128" y="970"/>
                </a:cubicBezTo>
                <a:cubicBezTo>
                  <a:pt x="147" y="970"/>
                  <a:pt x="166" y="966"/>
                  <a:pt x="184" y="956"/>
                </a:cubicBezTo>
                <a:lnTo>
                  <a:pt x="1492" y="208"/>
                </a:lnTo>
                <a:cubicBezTo>
                  <a:pt x="1547" y="179"/>
                  <a:pt x="1565" y="110"/>
                  <a:pt x="1535" y="56"/>
                </a:cubicBezTo>
                <a:cubicBezTo>
                  <a:pt x="1514" y="20"/>
                  <a:pt x="1476" y="1"/>
                  <a:pt x="14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748674" y="2368028"/>
            <a:ext cx="808553" cy="808553"/>
          </a:xfrm>
          <a:custGeom>
            <a:rect b="b" l="l" r="r" t="t"/>
            <a:pathLst>
              <a:path extrusionOk="0" h="6976" w="6976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3" y="6129"/>
                  <a:pt x="847" y="4945"/>
                  <a:pt x="847" y="3489"/>
                </a:cubicBezTo>
                <a:cubicBezTo>
                  <a:pt x="847" y="2032"/>
                  <a:pt x="2033" y="847"/>
                  <a:pt x="3489" y="847"/>
                </a:cubicBezTo>
                <a:close/>
                <a:moveTo>
                  <a:pt x="3489" y="714"/>
                </a:moveTo>
                <a:cubicBezTo>
                  <a:pt x="2747" y="714"/>
                  <a:pt x="2050" y="1003"/>
                  <a:pt x="1525" y="1525"/>
                </a:cubicBezTo>
                <a:cubicBezTo>
                  <a:pt x="1003" y="2050"/>
                  <a:pt x="714" y="2747"/>
                  <a:pt x="714" y="3489"/>
                </a:cubicBezTo>
                <a:cubicBezTo>
                  <a:pt x="714" y="4229"/>
                  <a:pt x="1003" y="4925"/>
                  <a:pt x="1525" y="5450"/>
                </a:cubicBezTo>
                <a:cubicBezTo>
                  <a:pt x="2050" y="5973"/>
                  <a:pt x="2747" y="6263"/>
                  <a:pt x="3489" y="6263"/>
                </a:cubicBezTo>
                <a:cubicBezTo>
                  <a:pt x="4229" y="6263"/>
                  <a:pt x="4925" y="5973"/>
                  <a:pt x="5450" y="5450"/>
                </a:cubicBezTo>
                <a:cubicBezTo>
                  <a:pt x="5973" y="4925"/>
                  <a:pt x="6261" y="4229"/>
                  <a:pt x="6261" y="3489"/>
                </a:cubicBezTo>
                <a:cubicBezTo>
                  <a:pt x="6261" y="2747"/>
                  <a:pt x="5973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37" y="132"/>
                  <a:pt x="6843" y="1638"/>
                  <a:pt x="6843" y="3489"/>
                </a:cubicBezTo>
                <a:cubicBezTo>
                  <a:pt x="6843" y="5337"/>
                  <a:pt x="5337" y="6843"/>
                  <a:pt x="3489" y="6843"/>
                </a:cubicBezTo>
                <a:cubicBezTo>
                  <a:pt x="1638" y="6843"/>
                  <a:pt x="132" y="5337"/>
                  <a:pt x="132" y="3489"/>
                </a:cubicBezTo>
                <a:cubicBezTo>
                  <a:pt x="132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59" y="93"/>
                  <a:pt x="2129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1" y="1342"/>
                  <a:pt x="450" y="1715"/>
                  <a:pt x="274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1" y="4416"/>
                  <a:pt x="274" y="4846"/>
                </a:cubicBezTo>
                <a:cubicBezTo>
                  <a:pt x="450" y="5260"/>
                  <a:pt x="701" y="5633"/>
                  <a:pt x="1022" y="5955"/>
                </a:cubicBezTo>
                <a:cubicBezTo>
                  <a:pt x="1342" y="6275"/>
                  <a:pt x="1715" y="6527"/>
                  <a:pt x="2129" y="6703"/>
                </a:cubicBezTo>
                <a:cubicBezTo>
                  <a:pt x="2559" y="6884"/>
                  <a:pt x="3017" y="6975"/>
                  <a:pt x="3489" y="6975"/>
                </a:cubicBezTo>
                <a:cubicBezTo>
                  <a:pt x="3958" y="6975"/>
                  <a:pt x="4416" y="6884"/>
                  <a:pt x="4846" y="6703"/>
                </a:cubicBezTo>
                <a:cubicBezTo>
                  <a:pt x="5261" y="6525"/>
                  <a:pt x="5633" y="6275"/>
                  <a:pt x="5955" y="5955"/>
                </a:cubicBezTo>
                <a:cubicBezTo>
                  <a:pt x="6275" y="5633"/>
                  <a:pt x="6525" y="5260"/>
                  <a:pt x="6701" y="4846"/>
                </a:cubicBezTo>
                <a:cubicBezTo>
                  <a:pt x="6884" y="4416"/>
                  <a:pt x="6975" y="3958"/>
                  <a:pt x="6975" y="3489"/>
                </a:cubicBezTo>
                <a:cubicBezTo>
                  <a:pt x="6975" y="3017"/>
                  <a:pt x="6884" y="2561"/>
                  <a:pt x="6701" y="2131"/>
                </a:cubicBezTo>
                <a:cubicBezTo>
                  <a:pt x="6525" y="1715"/>
                  <a:pt x="6275" y="1342"/>
                  <a:pt x="5955" y="1022"/>
                </a:cubicBezTo>
                <a:cubicBezTo>
                  <a:pt x="5633" y="701"/>
                  <a:pt x="5261" y="450"/>
                  <a:pt x="4846" y="274"/>
                </a:cubicBezTo>
                <a:cubicBezTo>
                  <a:pt x="4416" y="93"/>
                  <a:pt x="3958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106354" y="2728722"/>
            <a:ext cx="93651" cy="87045"/>
          </a:xfrm>
          <a:custGeom>
            <a:rect b="b" l="l" r="r" t="t"/>
            <a:pathLst>
              <a:path extrusionOk="0" h="751" w="808">
                <a:moveTo>
                  <a:pt x="402" y="1"/>
                </a:moveTo>
                <a:cubicBezTo>
                  <a:pt x="222" y="1"/>
                  <a:pt x="64" y="131"/>
                  <a:pt x="34" y="315"/>
                </a:cubicBezTo>
                <a:cubicBezTo>
                  <a:pt x="0" y="521"/>
                  <a:pt x="138" y="714"/>
                  <a:pt x="343" y="746"/>
                </a:cubicBezTo>
                <a:cubicBezTo>
                  <a:pt x="364" y="749"/>
                  <a:pt x="385" y="751"/>
                  <a:pt x="405" y="751"/>
                </a:cubicBezTo>
                <a:cubicBezTo>
                  <a:pt x="586" y="751"/>
                  <a:pt x="745" y="620"/>
                  <a:pt x="774" y="436"/>
                </a:cubicBezTo>
                <a:cubicBezTo>
                  <a:pt x="807" y="231"/>
                  <a:pt x="669" y="39"/>
                  <a:pt x="464" y="6"/>
                </a:cubicBezTo>
                <a:cubicBezTo>
                  <a:pt x="443" y="2"/>
                  <a:pt x="423" y="1"/>
                  <a:pt x="4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101717" y="2721072"/>
            <a:ext cx="102576" cy="102576"/>
          </a:xfrm>
          <a:custGeom>
            <a:rect b="b" l="l" r="r" t="t"/>
            <a:pathLst>
              <a:path extrusionOk="0" h="885" w="885">
                <a:moveTo>
                  <a:pt x="443" y="133"/>
                </a:moveTo>
                <a:cubicBezTo>
                  <a:pt x="612" y="133"/>
                  <a:pt x="750" y="271"/>
                  <a:pt x="750" y="443"/>
                </a:cubicBezTo>
                <a:cubicBezTo>
                  <a:pt x="750" y="612"/>
                  <a:pt x="612" y="750"/>
                  <a:pt x="443" y="750"/>
                </a:cubicBezTo>
                <a:cubicBezTo>
                  <a:pt x="271" y="750"/>
                  <a:pt x="133" y="612"/>
                  <a:pt x="133" y="443"/>
                </a:cubicBezTo>
                <a:cubicBezTo>
                  <a:pt x="133" y="271"/>
                  <a:pt x="271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5" y="885"/>
                  <a:pt x="885" y="685"/>
                  <a:pt x="885" y="443"/>
                </a:cubicBezTo>
                <a:cubicBezTo>
                  <a:pt x="885" y="198"/>
                  <a:pt x="685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136720" y="2756075"/>
            <a:ext cx="32337" cy="32337"/>
          </a:xfrm>
          <a:custGeom>
            <a:rect b="b" l="l" r="r" t="t"/>
            <a:pathLst>
              <a:path extrusionOk="0" h="279" w="279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6" y="279"/>
                  <a:pt x="279" y="218"/>
                  <a:pt x="279" y="141"/>
                </a:cubicBezTo>
                <a:cubicBezTo>
                  <a:pt x="279" y="64"/>
                  <a:pt x="216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146804" y="2484628"/>
            <a:ext cx="12402" cy="73484"/>
          </a:xfrm>
          <a:custGeom>
            <a:rect b="b" l="l" r="r" t="t"/>
            <a:pathLst>
              <a:path extrusionOk="0" h="634" w="107">
                <a:moveTo>
                  <a:pt x="52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5" y="54"/>
                </a:lnTo>
                <a:cubicBezTo>
                  <a:pt x="105" y="24"/>
                  <a:pt x="81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146804" y="2986376"/>
            <a:ext cx="12402" cy="73484"/>
          </a:xfrm>
          <a:custGeom>
            <a:rect b="b" l="l" r="r" t="t"/>
            <a:pathLst>
              <a:path extrusionOk="0" h="634" w="107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1" y="634"/>
                  <a:pt x="105" y="610"/>
                  <a:pt x="105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005053" y="2522413"/>
            <a:ext cx="34772" cy="48101"/>
          </a:xfrm>
          <a:custGeom>
            <a:rect b="b" l="l" r="r" t="t"/>
            <a:pathLst>
              <a:path extrusionOk="0" h="415" w="300">
                <a:moveTo>
                  <a:pt x="62" y="0"/>
                </a:moveTo>
                <a:cubicBezTo>
                  <a:pt x="53" y="0"/>
                  <a:pt x="44" y="3"/>
                  <a:pt x="36" y="8"/>
                </a:cubicBezTo>
                <a:cubicBezTo>
                  <a:pt x="10" y="22"/>
                  <a:pt x="0" y="55"/>
                  <a:pt x="16" y="79"/>
                </a:cubicBezTo>
                <a:lnTo>
                  <a:pt x="193" y="387"/>
                </a:lnTo>
                <a:cubicBezTo>
                  <a:pt x="203" y="405"/>
                  <a:pt x="221" y="414"/>
                  <a:pt x="239" y="414"/>
                </a:cubicBezTo>
                <a:cubicBezTo>
                  <a:pt x="249" y="414"/>
                  <a:pt x="257" y="412"/>
                  <a:pt x="266" y="406"/>
                </a:cubicBezTo>
                <a:cubicBezTo>
                  <a:pt x="290" y="393"/>
                  <a:pt x="300" y="359"/>
                  <a:pt x="284" y="333"/>
                </a:cubicBezTo>
                <a:lnTo>
                  <a:pt x="107" y="28"/>
                </a:lnTo>
                <a:cubicBezTo>
                  <a:pt x="97" y="10"/>
                  <a:pt x="80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265953" y="2974207"/>
            <a:ext cx="34656" cy="47985"/>
          </a:xfrm>
          <a:custGeom>
            <a:rect b="b" l="l" r="r" t="t"/>
            <a:pathLst>
              <a:path extrusionOk="0" h="414" w="299">
                <a:moveTo>
                  <a:pt x="61" y="0"/>
                </a:moveTo>
                <a:cubicBezTo>
                  <a:pt x="52" y="0"/>
                  <a:pt x="42" y="2"/>
                  <a:pt x="34" y="7"/>
                </a:cubicBezTo>
                <a:cubicBezTo>
                  <a:pt x="10" y="23"/>
                  <a:pt x="0" y="54"/>
                  <a:pt x="16" y="80"/>
                </a:cubicBezTo>
                <a:lnTo>
                  <a:pt x="192" y="388"/>
                </a:lnTo>
                <a:cubicBezTo>
                  <a:pt x="202" y="403"/>
                  <a:pt x="221" y="413"/>
                  <a:pt x="239" y="413"/>
                </a:cubicBezTo>
                <a:cubicBezTo>
                  <a:pt x="247" y="413"/>
                  <a:pt x="257" y="411"/>
                  <a:pt x="265" y="407"/>
                </a:cubicBezTo>
                <a:cubicBezTo>
                  <a:pt x="290" y="392"/>
                  <a:pt x="298" y="360"/>
                  <a:pt x="284" y="334"/>
                </a:cubicBezTo>
                <a:lnTo>
                  <a:pt x="107" y="27"/>
                </a:lnTo>
                <a:cubicBezTo>
                  <a:pt x="98" y="9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354040" y="2886235"/>
            <a:ext cx="49723" cy="33033"/>
          </a:xfrm>
          <a:custGeom>
            <a:rect b="b" l="l" r="r" t="t"/>
            <a:pathLst>
              <a:path extrusionOk="0" h="285" w="429">
                <a:moveTo>
                  <a:pt x="60" y="1"/>
                </a:moveTo>
                <a:cubicBezTo>
                  <a:pt x="42" y="1"/>
                  <a:pt x="24" y="11"/>
                  <a:pt x="14" y="28"/>
                </a:cubicBezTo>
                <a:cubicBezTo>
                  <a:pt x="0" y="54"/>
                  <a:pt x="8" y="85"/>
                  <a:pt x="34" y="99"/>
                </a:cubicBezTo>
                <a:lnTo>
                  <a:pt x="341" y="276"/>
                </a:lnTo>
                <a:cubicBezTo>
                  <a:pt x="349" y="282"/>
                  <a:pt x="359" y="284"/>
                  <a:pt x="367" y="284"/>
                </a:cubicBezTo>
                <a:cubicBezTo>
                  <a:pt x="387" y="284"/>
                  <a:pt x="405" y="275"/>
                  <a:pt x="412" y="257"/>
                </a:cubicBezTo>
                <a:cubicBezTo>
                  <a:pt x="428" y="233"/>
                  <a:pt x="418" y="200"/>
                  <a:pt x="395" y="186"/>
                </a:cubicBezTo>
                <a:lnTo>
                  <a:pt x="87" y="8"/>
                </a:lnTo>
                <a:cubicBezTo>
                  <a:pt x="78" y="3"/>
                  <a:pt x="69" y="1"/>
                  <a:pt x="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368876" y="2766159"/>
            <a:ext cx="71629" cy="12402"/>
          </a:xfrm>
          <a:custGeom>
            <a:rect b="b" l="l" r="r" t="t"/>
            <a:pathLst>
              <a:path extrusionOk="0" h="107" w="618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65" y="107"/>
                </a:lnTo>
                <a:cubicBezTo>
                  <a:pt x="594" y="107"/>
                  <a:pt x="618" y="83"/>
                  <a:pt x="618" y="54"/>
                </a:cubicBezTo>
                <a:cubicBezTo>
                  <a:pt x="618" y="24"/>
                  <a:pt x="594" y="0"/>
                  <a:pt x="5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3354040" y="2625451"/>
            <a:ext cx="49723" cy="32917"/>
          </a:xfrm>
          <a:custGeom>
            <a:rect b="b" l="l" r="r" t="t"/>
            <a:pathLst>
              <a:path extrusionOk="0" h="284" w="429">
                <a:moveTo>
                  <a:pt x="368" y="0"/>
                </a:moveTo>
                <a:cubicBezTo>
                  <a:pt x="359" y="0"/>
                  <a:pt x="350" y="2"/>
                  <a:pt x="341" y="7"/>
                </a:cubicBezTo>
                <a:lnTo>
                  <a:pt x="34" y="184"/>
                </a:lnTo>
                <a:cubicBezTo>
                  <a:pt x="8" y="198"/>
                  <a:pt x="0" y="232"/>
                  <a:pt x="14" y="257"/>
                </a:cubicBezTo>
                <a:cubicBezTo>
                  <a:pt x="24" y="273"/>
                  <a:pt x="41" y="283"/>
                  <a:pt x="61" y="283"/>
                </a:cubicBezTo>
                <a:cubicBezTo>
                  <a:pt x="69" y="283"/>
                  <a:pt x="79" y="281"/>
                  <a:pt x="87" y="277"/>
                </a:cubicBezTo>
                <a:lnTo>
                  <a:pt x="395" y="100"/>
                </a:lnTo>
                <a:cubicBezTo>
                  <a:pt x="420" y="84"/>
                  <a:pt x="428" y="52"/>
                  <a:pt x="414" y="27"/>
                </a:cubicBezTo>
                <a:cubicBezTo>
                  <a:pt x="404" y="9"/>
                  <a:pt x="386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3005053" y="2974207"/>
            <a:ext cx="34772" cy="47985"/>
          </a:xfrm>
          <a:custGeom>
            <a:rect b="b" l="l" r="r" t="t"/>
            <a:pathLst>
              <a:path extrusionOk="0" h="414" w="300">
                <a:moveTo>
                  <a:pt x="240" y="0"/>
                </a:moveTo>
                <a:cubicBezTo>
                  <a:pt x="221" y="0"/>
                  <a:pt x="203" y="9"/>
                  <a:pt x="193" y="27"/>
                </a:cubicBezTo>
                <a:lnTo>
                  <a:pt x="16" y="334"/>
                </a:lnTo>
                <a:cubicBezTo>
                  <a:pt x="0" y="360"/>
                  <a:pt x="10" y="392"/>
                  <a:pt x="36" y="407"/>
                </a:cubicBezTo>
                <a:cubicBezTo>
                  <a:pt x="43" y="411"/>
                  <a:pt x="53" y="413"/>
                  <a:pt x="61" y="413"/>
                </a:cubicBezTo>
                <a:cubicBezTo>
                  <a:pt x="81" y="413"/>
                  <a:pt x="99" y="405"/>
                  <a:pt x="107" y="388"/>
                </a:cubicBezTo>
                <a:lnTo>
                  <a:pt x="284" y="80"/>
                </a:lnTo>
                <a:cubicBezTo>
                  <a:pt x="300" y="54"/>
                  <a:pt x="290" y="23"/>
                  <a:pt x="266" y="7"/>
                </a:cubicBezTo>
                <a:cubicBezTo>
                  <a:pt x="258" y="2"/>
                  <a:pt x="249" y="0"/>
                  <a:pt x="2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265953" y="2522413"/>
            <a:ext cx="34656" cy="48101"/>
          </a:xfrm>
          <a:custGeom>
            <a:rect b="b" l="l" r="r" t="t"/>
            <a:pathLst>
              <a:path extrusionOk="0" h="415" w="299">
                <a:moveTo>
                  <a:pt x="238" y="0"/>
                </a:moveTo>
                <a:cubicBezTo>
                  <a:pt x="220" y="0"/>
                  <a:pt x="202" y="10"/>
                  <a:pt x="192" y="28"/>
                </a:cubicBezTo>
                <a:lnTo>
                  <a:pt x="16" y="333"/>
                </a:lnTo>
                <a:cubicBezTo>
                  <a:pt x="0" y="359"/>
                  <a:pt x="10" y="391"/>
                  <a:pt x="34" y="406"/>
                </a:cubicBezTo>
                <a:cubicBezTo>
                  <a:pt x="44" y="410"/>
                  <a:pt x="52" y="414"/>
                  <a:pt x="62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4" y="79"/>
                </a:lnTo>
                <a:cubicBezTo>
                  <a:pt x="298" y="55"/>
                  <a:pt x="290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569214" y="2756455"/>
            <a:ext cx="200632" cy="26658"/>
          </a:xfrm>
          <a:custGeom>
            <a:rect b="b" l="l" r="r" t="t"/>
            <a:pathLst>
              <a:path extrusionOk="0" h="230" w="1731">
                <a:moveTo>
                  <a:pt x="1618" y="0"/>
                </a:moveTo>
                <a:lnTo>
                  <a:pt x="111" y="6"/>
                </a:lnTo>
                <a:cubicBezTo>
                  <a:pt x="50" y="6"/>
                  <a:pt x="1" y="58"/>
                  <a:pt x="1" y="119"/>
                </a:cubicBezTo>
                <a:cubicBezTo>
                  <a:pt x="1" y="180"/>
                  <a:pt x="52" y="229"/>
                  <a:pt x="113" y="229"/>
                </a:cubicBezTo>
                <a:lnTo>
                  <a:pt x="1620" y="223"/>
                </a:lnTo>
                <a:cubicBezTo>
                  <a:pt x="1682" y="223"/>
                  <a:pt x="1731" y="174"/>
                  <a:pt x="1731" y="111"/>
                </a:cubicBezTo>
                <a:cubicBezTo>
                  <a:pt x="1731" y="50"/>
                  <a:pt x="1682" y="0"/>
                  <a:pt x="1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4163550" y="2366322"/>
            <a:ext cx="808553" cy="808553"/>
          </a:xfrm>
          <a:custGeom>
            <a:rect b="b" l="l" r="r" t="t"/>
            <a:pathLst>
              <a:path extrusionOk="0" h="6976" w="6976">
                <a:moveTo>
                  <a:pt x="3487" y="847"/>
                </a:moveTo>
                <a:cubicBezTo>
                  <a:pt x="4943" y="847"/>
                  <a:pt x="6129" y="2032"/>
                  <a:pt x="6129" y="3489"/>
                </a:cubicBezTo>
                <a:cubicBezTo>
                  <a:pt x="6129" y="4945"/>
                  <a:pt x="4943" y="6129"/>
                  <a:pt x="3487" y="6129"/>
                </a:cubicBezTo>
                <a:cubicBezTo>
                  <a:pt x="2031" y="6129"/>
                  <a:pt x="847" y="4945"/>
                  <a:pt x="847" y="3489"/>
                </a:cubicBezTo>
                <a:cubicBezTo>
                  <a:pt x="847" y="2032"/>
                  <a:pt x="2031" y="847"/>
                  <a:pt x="3487" y="847"/>
                </a:cubicBezTo>
                <a:close/>
                <a:moveTo>
                  <a:pt x="3487" y="714"/>
                </a:moveTo>
                <a:cubicBezTo>
                  <a:pt x="2747" y="714"/>
                  <a:pt x="2050" y="1003"/>
                  <a:pt x="1525" y="1525"/>
                </a:cubicBezTo>
                <a:cubicBezTo>
                  <a:pt x="1003" y="2050"/>
                  <a:pt x="713" y="2747"/>
                  <a:pt x="713" y="3489"/>
                </a:cubicBezTo>
                <a:cubicBezTo>
                  <a:pt x="713" y="4229"/>
                  <a:pt x="1003" y="4925"/>
                  <a:pt x="1525" y="5450"/>
                </a:cubicBezTo>
                <a:cubicBezTo>
                  <a:pt x="2050" y="5973"/>
                  <a:pt x="2747" y="6263"/>
                  <a:pt x="3487" y="6263"/>
                </a:cubicBezTo>
                <a:cubicBezTo>
                  <a:pt x="4229" y="6263"/>
                  <a:pt x="4925" y="5973"/>
                  <a:pt x="5448" y="5450"/>
                </a:cubicBezTo>
                <a:cubicBezTo>
                  <a:pt x="5973" y="4925"/>
                  <a:pt x="6261" y="4229"/>
                  <a:pt x="6261" y="3489"/>
                </a:cubicBezTo>
                <a:cubicBezTo>
                  <a:pt x="6261" y="2747"/>
                  <a:pt x="5973" y="2050"/>
                  <a:pt x="5448" y="1525"/>
                </a:cubicBezTo>
                <a:cubicBezTo>
                  <a:pt x="4925" y="1003"/>
                  <a:pt x="4229" y="714"/>
                  <a:pt x="3487" y="714"/>
                </a:cubicBezTo>
                <a:close/>
                <a:moveTo>
                  <a:pt x="3487" y="132"/>
                </a:moveTo>
                <a:cubicBezTo>
                  <a:pt x="5337" y="132"/>
                  <a:pt x="6843" y="1638"/>
                  <a:pt x="6843" y="3489"/>
                </a:cubicBezTo>
                <a:cubicBezTo>
                  <a:pt x="6843" y="5337"/>
                  <a:pt x="5337" y="6843"/>
                  <a:pt x="3487" y="6843"/>
                </a:cubicBezTo>
                <a:cubicBezTo>
                  <a:pt x="1638" y="6843"/>
                  <a:pt x="132" y="5337"/>
                  <a:pt x="132" y="3489"/>
                </a:cubicBezTo>
                <a:cubicBezTo>
                  <a:pt x="132" y="1638"/>
                  <a:pt x="1638" y="132"/>
                  <a:pt x="3487" y="132"/>
                </a:cubicBezTo>
                <a:close/>
                <a:moveTo>
                  <a:pt x="3487" y="0"/>
                </a:moveTo>
                <a:cubicBezTo>
                  <a:pt x="3017" y="0"/>
                  <a:pt x="2559" y="93"/>
                  <a:pt x="2129" y="274"/>
                </a:cubicBezTo>
                <a:cubicBezTo>
                  <a:pt x="1715" y="450"/>
                  <a:pt x="1342" y="701"/>
                  <a:pt x="1020" y="1022"/>
                </a:cubicBezTo>
                <a:cubicBezTo>
                  <a:pt x="701" y="1342"/>
                  <a:pt x="448" y="1715"/>
                  <a:pt x="273" y="2131"/>
                </a:cubicBezTo>
                <a:cubicBezTo>
                  <a:pt x="91" y="2561"/>
                  <a:pt x="0" y="3017"/>
                  <a:pt x="0" y="3489"/>
                </a:cubicBezTo>
                <a:cubicBezTo>
                  <a:pt x="0" y="3958"/>
                  <a:pt x="91" y="4416"/>
                  <a:pt x="273" y="4846"/>
                </a:cubicBezTo>
                <a:cubicBezTo>
                  <a:pt x="450" y="5260"/>
                  <a:pt x="701" y="5633"/>
                  <a:pt x="1020" y="5955"/>
                </a:cubicBezTo>
                <a:cubicBezTo>
                  <a:pt x="1342" y="6275"/>
                  <a:pt x="1715" y="6527"/>
                  <a:pt x="2129" y="6703"/>
                </a:cubicBezTo>
                <a:cubicBezTo>
                  <a:pt x="2559" y="6884"/>
                  <a:pt x="3017" y="6975"/>
                  <a:pt x="3487" y="6975"/>
                </a:cubicBezTo>
                <a:cubicBezTo>
                  <a:pt x="3958" y="6975"/>
                  <a:pt x="4414" y="6884"/>
                  <a:pt x="4844" y="6703"/>
                </a:cubicBezTo>
                <a:cubicBezTo>
                  <a:pt x="5261" y="6525"/>
                  <a:pt x="5633" y="6275"/>
                  <a:pt x="5953" y="5955"/>
                </a:cubicBezTo>
                <a:cubicBezTo>
                  <a:pt x="6275" y="5633"/>
                  <a:pt x="6525" y="5260"/>
                  <a:pt x="6701" y="4846"/>
                </a:cubicBezTo>
                <a:cubicBezTo>
                  <a:pt x="6882" y="4416"/>
                  <a:pt x="6975" y="3958"/>
                  <a:pt x="6975" y="3489"/>
                </a:cubicBezTo>
                <a:cubicBezTo>
                  <a:pt x="6975" y="3017"/>
                  <a:pt x="6882" y="2561"/>
                  <a:pt x="6701" y="2131"/>
                </a:cubicBezTo>
                <a:cubicBezTo>
                  <a:pt x="6525" y="1715"/>
                  <a:pt x="6275" y="1342"/>
                  <a:pt x="5953" y="1022"/>
                </a:cubicBezTo>
                <a:cubicBezTo>
                  <a:pt x="5633" y="701"/>
                  <a:pt x="5261" y="450"/>
                  <a:pt x="4844" y="274"/>
                </a:cubicBezTo>
                <a:cubicBezTo>
                  <a:pt x="4414" y="93"/>
                  <a:pt x="3958" y="0"/>
                  <a:pt x="34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4520071" y="2727826"/>
            <a:ext cx="95738" cy="87276"/>
          </a:xfrm>
          <a:custGeom>
            <a:rect b="b" l="l" r="r" t="t"/>
            <a:pathLst>
              <a:path extrusionOk="0" h="753" w="826">
                <a:moveTo>
                  <a:pt x="413" y="1"/>
                </a:moveTo>
                <a:cubicBezTo>
                  <a:pt x="242" y="1"/>
                  <a:pt x="88" y="118"/>
                  <a:pt x="48" y="291"/>
                </a:cubicBezTo>
                <a:cubicBezTo>
                  <a:pt x="0" y="492"/>
                  <a:pt x="125" y="695"/>
                  <a:pt x="326" y="743"/>
                </a:cubicBezTo>
                <a:cubicBezTo>
                  <a:pt x="355" y="749"/>
                  <a:pt x="384" y="753"/>
                  <a:pt x="412" y="753"/>
                </a:cubicBezTo>
                <a:cubicBezTo>
                  <a:pt x="582" y="753"/>
                  <a:pt x="737" y="636"/>
                  <a:pt x="778" y="462"/>
                </a:cubicBezTo>
                <a:cubicBezTo>
                  <a:pt x="825" y="261"/>
                  <a:pt x="701" y="60"/>
                  <a:pt x="500" y="11"/>
                </a:cubicBezTo>
                <a:cubicBezTo>
                  <a:pt x="471" y="4"/>
                  <a:pt x="442" y="1"/>
                  <a:pt x="4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516362" y="2719365"/>
            <a:ext cx="102576" cy="102576"/>
          </a:xfrm>
          <a:custGeom>
            <a:rect b="b" l="l" r="r" t="t"/>
            <a:pathLst>
              <a:path extrusionOk="0" h="885" w="885">
                <a:moveTo>
                  <a:pt x="443" y="133"/>
                </a:moveTo>
                <a:cubicBezTo>
                  <a:pt x="614" y="133"/>
                  <a:pt x="753" y="271"/>
                  <a:pt x="753" y="443"/>
                </a:cubicBezTo>
                <a:cubicBezTo>
                  <a:pt x="753" y="612"/>
                  <a:pt x="614" y="750"/>
                  <a:pt x="443" y="750"/>
                </a:cubicBezTo>
                <a:cubicBezTo>
                  <a:pt x="273" y="750"/>
                  <a:pt x="135" y="612"/>
                  <a:pt x="135" y="443"/>
                </a:cubicBezTo>
                <a:cubicBezTo>
                  <a:pt x="135" y="271"/>
                  <a:pt x="273" y="133"/>
                  <a:pt x="443" y="133"/>
                </a:cubicBezTo>
                <a:close/>
                <a:moveTo>
                  <a:pt x="443" y="1"/>
                </a:moveTo>
                <a:cubicBezTo>
                  <a:pt x="200" y="1"/>
                  <a:pt x="1" y="198"/>
                  <a:pt x="1" y="443"/>
                </a:cubicBezTo>
                <a:cubicBezTo>
                  <a:pt x="1" y="685"/>
                  <a:pt x="200" y="885"/>
                  <a:pt x="443" y="885"/>
                </a:cubicBezTo>
                <a:cubicBezTo>
                  <a:pt x="687" y="885"/>
                  <a:pt x="885" y="685"/>
                  <a:pt x="885" y="443"/>
                </a:cubicBezTo>
                <a:cubicBezTo>
                  <a:pt x="885" y="198"/>
                  <a:pt x="687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4551597" y="2754368"/>
            <a:ext cx="32337" cy="32337"/>
          </a:xfrm>
          <a:custGeom>
            <a:rect b="b" l="l" r="r" t="t"/>
            <a:pathLst>
              <a:path extrusionOk="0" h="279" w="279">
                <a:moveTo>
                  <a:pt x="139" y="1"/>
                </a:moveTo>
                <a:cubicBezTo>
                  <a:pt x="62" y="1"/>
                  <a:pt x="1" y="64"/>
                  <a:pt x="1" y="141"/>
                </a:cubicBezTo>
                <a:cubicBezTo>
                  <a:pt x="1" y="218"/>
                  <a:pt x="62" y="279"/>
                  <a:pt x="139" y="279"/>
                </a:cubicBezTo>
                <a:cubicBezTo>
                  <a:pt x="216" y="279"/>
                  <a:pt x="279" y="218"/>
                  <a:pt x="279" y="141"/>
                </a:cubicBezTo>
                <a:cubicBezTo>
                  <a:pt x="279" y="64"/>
                  <a:pt x="216" y="1"/>
                  <a:pt x="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4561449" y="2482921"/>
            <a:ext cx="12402" cy="73484"/>
          </a:xfrm>
          <a:custGeom>
            <a:rect b="b" l="l" r="r" t="t"/>
            <a:pathLst>
              <a:path extrusionOk="0" h="634" w="107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2" y="610"/>
                  <a:pt x="26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4561449" y="2984670"/>
            <a:ext cx="12402" cy="73484"/>
          </a:xfrm>
          <a:custGeom>
            <a:rect b="b" l="l" r="r" t="t"/>
            <a:pathLst>
              <a:path extrusionOk="0" h="634" w="107">
                <a:moveTo>
                  <a:pt x="54" y="0"/>
                </a:moveTo>
                <a:cubicBezTo>
                  <a:pt x="26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419930" y="2520706"/>
            <a:ext cx="34771" cy="48101"/>
          </a:xfrm>
          <a:custGeom>
            <a:rect b="b" l="l" r="r" t="t"/>
            <a:pathLst>
              <a:path extrusionOk="0" h="415" w="300">
                <a:moveTo>
                  <a:pt x="61" y="0"/>
                </a:moveTo>
                <a:cubicBezTo>
                  <a:pt x="52" y="0"/>
                  <a:pt x="43" y="3"/>
                  <a:pt x="36" y="8"/>
                </a:cubicBezTo>
                <a:cubicBezTo>
                  <a:pt x="10" y="22"/>
                  <a:pt x="0" y="55"/>
                  <a:pt x="16" y="79"/>
                </a:cubicBezTo>
                <a:lnTo>
                  <a:pt x="193" y="387"/>
                </a:lnTo>
                <a:cubicBezTo>
                  <a:pt x="203" y="405"/>
                  <a:pt x="221" y="414"/>
                  <a:pt x="239" y="414"/>
                </a:cubicBezTo>
                <a:cubicBezTo>
                  <a:pt x="249" y="414"/>
                  <a:pt x="257" y="412"/>
                  <a:pt x="264" y="406"/>
                </a:cubicBezTo>
                <a:cubicBezTo>
                  <a:pt x="290" y="393"/>
                  <a:pt x="300" y="359"/>
                  <a:pt x="284" y="333"/>
                </a:cubicBezTo>
                <a:lnTo>
                  <a:pt x="107" y="28"/>
                </a:lnTo>
                <a:cubicBezTo>
                  <a:pt x="97" y="10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4680830" y="2972500"/>
            <a:ext cx="34656" cy="47985"/>
          </a:xfrm>
          <a:custGeom>
            <a:rect b="b" l="l" r="r" t="t"/>
            <a:pathLst>
              <a:path extrusionOk="0" h="414" w="299">
                <a:moveTo>
                  <a:pt x="61" y="0"/>
                </a:moveTo>
                <a:cubicBezTo>
                  <a:pt x="52" y="0"/>
                  <a:pt x="42" y="2"/>
                  <a:pt x="34" y="7"/>
                </a:cubicBezTo>
                <a:cubicBezTo>
                  <a:pt x="8" y="23"/>
                  <a:pt x="0" y="54"/>
                  <a:pt x="14" y="80"/>
                </a:cubicBezTo>
                <a:lnTo>
                  <a:pt x="192" y="388"/>
                </a:lnTo>
                <a:cubicBezTo>
                  <a:pt x="202" y="403"/>
                  <a:pt x="219" y="413"/>
                  <a:pt x="239" y="413"/>
                </a:cubicBezTo>
                <a:cubicBezTo>
                  <a:pt x="247" y="413"/>
                  <a:pt x="257" y="411"/>
                  <a:pt x="265" y="407"/>
                </a:cubicBezTo>
                <a:cubicBezTo>
                  <a:pt x="290" y="392"/>
                  <a:pt x="298" y="360"/>
                  <a:pt x="285" y="334"/>
                </a:cubicBezTo>
                <a:lnTo>
                  <a:pt x="107" y="27"/>
                </a:lnTo>
                <a:cubicBezTo>
                  <a:pt x="98" y="9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4317007" y="2623744"/>
            <a:ext cx="49723" cy="32917"/>
          </a:xfrm>
          <a:custGeom>
            <a:rect b="b" l="l" r="r" t="t"/>
            <a:pathLst>
              <a:path extrusionOk="0" h="284" w="429">
                <a:moveTo>
                  <a:pt x="61" y="0"/>
                </a:moveTo>
                <a:cubicBezTo>
                  <a:pt x="42" y="0"/>
                  <a:pt x="25" y="9"/>
                  <a:pt x="14" y="27"/>
                </a:cubicBezTo>
                <a:cubicBezTo>
                  <a:pt x="0" y="52"/>
                  <a:pt x="8" y="84"/>
                  <a:pt x="34" y="100"/>
                </a:cubicBezTo>
                <a:lnTo>
                  <a:pt x="342" y="277"/>
                </a:lnTo>
                <a:cubicBezTo>
                  <a:pt x="349" y="281"/>
                  <a:pt x="359" y="283"/>
                  <a:pt x="367" y="283"/>
                </a:cubicBezTo>
                <a:cubicBezTo>
                  <a:pt x="387" y="283"/>
                  <a:pt x="405" y="275"/>
                  <a:pt x="415" y="257"/>
                </a:cubicBezTo>
                <a:cubicBezTo>
                  <a:pt x="428" y="232"/>
                  <a:pt x="420" y="200"/>
                  <a:pt x="395" y="184"/>
                </a:cubicBezTo>
                <a:lnTo>
                  <a:pt x="87" y="7"/>
                </a:lnTo>
                <a:cubicBezTo>
                  <a:pt x="79" y="2"/>
                  <a:pt x="70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768917" y="2884529"/>
            <a:ext cx="49723" cy="33033"/>
          </a:xfrm>
          <a:custGeom>
            <a:rect b="b" l="l" r="r" t="t"/>
            <a:pathLst>
              <a:path extrusionOk="0" h="285" w="429">
                <a:moveTo>
                  <a:pt x="60" y="1"/>
                </a:moveTo>
                <a:cubicBezTo>
                  <a:pt x="42" y="1"/>
                  <a:pt x="24" y="11"/>
                  <a:pt x="14" y="28"/>
                </a:cubicBezTo>
                <a:cubicBezTo>
                  <a:pt x="0" y="54"/>
                  <a:pt x="8" y="85"/>
                  <a:pt x="34" y="99"/>
                </a:cubicBezTo>
                <a:lnTo>
                  <a:pt x="341" y="276"/>
                </a:lnTo>
                <a:cubicBezTo>
                  <a:pt x="349" y="282"/>
                  <a:pt x="357" y="284"/>
                  <a:pt x="367" y="284"/>
                </a:cubicBezTo>
                <a:cubicBezTo>
                  <a:pt x="385" y="284"/>
                  <a:pt x="403" y="275"/>
                  <a:pt x="412" y="257"/>
                </a:cubicBezTo>
                <a:cubicBezTo>
                  <a:pt x="428" y="233"/>
                  <a:pt x="418" y="200"/>
                  <a:pt x="393" y="186"/>
                </a:cubicBezTo>
                <a:lnTo>
                  <a:pt x="87" y="8"/>
                </a:lnTo>
                <a:cubicBezTo>
                  <a:pt x="78" y="3"/>
                  <a:pt x="69" y="1"/>
                  <a:pt x="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4280150" y="2764452"/>
            <a:ext cx="73484" cy="12402"/>
          </a:xfrm>
          <a:custGeom>
            <a:rect b="b" l="l" r="r" t="t"/>
            <a:pathLst>
              <a:path extrusionOk="0" h="107" w="634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cubicBezTo>
                  <a:pt x="1" y="83"/>
                  <a:pt x="24" y="107"/>
                  <a:pt x="54" y="107"/>
                </a:cubicBezTo>
                <a:lnTo>
                  <a:pt x="581" y="107"/>
                </a:lnTo>
                <a:cubicBezTo>
                  <a:pt x="610" y="107"/>
                  <a:pt x="634" y="83"/>
                  <a:pt x="634" y="54"/>
                </a:cubicBezTo>
                <a:cubicBezTo>
                  <a:pt x="634" y="24"/>
                  <a:pt x="610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4783521" y="2764452"/>
            <a:ext cx="71861" cy="12402"/>
          </a:xfrm>
          <a:custGeom>
            <a:rect b="b" l="l" r="r" t="t"/>
            <a:pathLst>
              <a:path extrusionOk="0" h="107" w="62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6" y="107"/>
                  <a:pt x="54" y="107"/>
                </a:cubicBezTo>
                <a:lnTo>
                  <a:pt x="567" y="107"/>
                </a:lnTo>
                <a:cubicBezTo>
                  <a:pt x="596" y="107"/>
                  <a:pt x="620" y="83"/>
                  <a:pt x="620" y="54"/>
                </a:cubicBezTo>
                <a:cubicBezTo>
                  <a:pt x="620" y="24"/>
                  <a:pt x="596" y="0"/>
                  <a:pt x="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4317007" y="2884529"/>
            <a:ext cx="49723" cy="33033"/>
          </a:xfrm>
          <a:custGeom>
            <a:rect b="b" l="l" r="r" t="t"/>
            <a:pathLst>
              <a:path extrusionOk="0" h="285" w="429">
                <a:moveTo>
                  <a:pt x="368" y="1"/>
                </a:moveTo>
                <a:cubicBezTo>
                  <a:pt x="359" y="1"/>
                  <a:pt x="350" y="3"/>
                  <a:pt x="342" y="8"/>
                </a:cubicBezTo>
                <a:lnTo>
                  <a:pt x="34" y="186"/>
                </a:lnTo>
                <a:cubicBezTo>
                  <a:pt x="8" y="200"/>
                  <a:pt x="0" y="233"/>
                  <a:pt x="14" y="257"/>
                </a:cubicBezTo>
                <a:cubicBezTo>
                  <a:pt x="24" y="275"/>
                  <a:pt x="42" y="284"/>
                  <a:pt x="61" y="284"/>
                </a:cubicBezTo>
                <a:cubicBezTo>
                  <a:pt x="69" y="284"/>
                  <a:pt x="79" y="282"/>
                  <a:pt x="87" y="276"/>
                </a:cubicBezTo>
                <a:lnTo>
                  <a:pt x="395" y="99"/>
                </a:lnTo>
                <a:cubicBezTo>
                  <a:pt x="420" y="85"/>
                  <a:pt x="428" y="52"/>
                  <a:pt x="415" y="28"/>
                </a:cubicBezTo>
                <a:cubicBezTo>
                  <a:pt x="404" y="11"/>
                  <a:pt x="386" y="1"/>
                  <a:pt x="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768917" y="2623744"/>
            <a:ext cx="49723" cy="32917"/>
          </a:xfrm>
          <a:custGeom>
            <a:rect b="b" l="l" r="r" t="t"/>
            <a:pathLst>
              <a:path extrusionOk="0" h="284" w="429">
                <a:moveTo>
                  <a:pt x="367" y="0"/>
                </a:moveTo>
                <a:cubicBezTo>
                  <a:pt x="358" y="0"/>
                  <a:pt x="349" y="2"/>
                  <a:pt x="341" y="7"/>
                </a:cubicBezTo>
                <a:lnTo>
                  <a:pt x="34" y="184"/>
                </a:lnTo>
                <a:cubicBezTo>
                  <a:pt x="8" y="198"/>
                  <a:pt x="0" y="232"/>
                  <a:pt x="14" y="257"/>
                </a:cubicBezTo>
                <a:cubicBezTo>
                  <a:pt x="24" y="273"/>
                  <a:pt x="41" y="283"/>
                  <a:pt x="59" y="283"/>
                </a:cubicBezTo>
                <a:cubicBezTo>
                  <a:pt x="69" y="283"/>
                  <a:pt x="79" y="281"/>
                  <a:pt x="87" y="277"/>
                </a:cubicBezTo>
                <a:lnTo>
                  <a:pt x="393" y="100"/>
                </a:lnTo>
                <a:cubicBezTo>
                  <a:pt x="418" y="84"/>
                  <a:pt x="428" y="52"/>
                  <a:pt x="412" y="27"/>
                </a:cubicBezTo>
                <a:cubicBezTo>
                  <a:pt x="403" y="9"/>
                  <a:pt x="385" y="0"/>
                  <a:pt x="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4419930" y="2972500"/>
            <a:ext cx="34771" cy="47985"/>
          </a:xfrm>
          <a:custGeom>
            <a:rect b="b" l="l" r="r" t="t"/>
            <a:pathLst>
              <a:path extrusionOk="0" h="414" w="300">
                <a:moveTo>
                  <a:pt x="238" y="0"/>
                </a:moveTo>
                <a:cubicBezTo>
                  <a:pt x="220" y="0"/>
                  <a:pt x="203" y="9"/>
                  <a:pt x="193" y="27"/>
                </a:cubicBezTo>
                <a:lnTo>
                  <a:pt x="16" y="334"/>
                </a:lnTo>
                <a:cubicBezTo>
                  <a:pt x="0" y="360"/>
                  <a:pt x="10" y="392"/>
                  <a:pt x="34" y="407"/>
                </a:cubicBezTo>
                <a:cubicBezTo>
                  <a:pt x="44" y="411"/>
                  <a:pt x="51" y="413"/>
                  <a:pt x="61" y="413"/>
                </a:cubicBezTo>
                <a:cubicBezTo>
                  <a:pt x="79" y="413"/>
                  <a:pt x="97" y="405"/>
                  <a:pt x="107" y="388"/>
                </a:cubicBezTo>
                <a:lnTo>
                  <a:pt x="284" y="80"/>
                </a:lnTo>
                <a:cubicBezTo>
                  <a:pt x="300" y="54"/>
                  <a:pt x="290" y="23"/>
                  <a:pt x="264" y="7"/>
                </a:cubicBezTo>
                <a:cubicBezTo>
                  <a:pt x="256" y="2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4680830" y="2520706"/>
            <a:ext cx="34656" cy="48101"/>
          </a:xfrm>
          <a:custGeom>
            <a:rect b="b" l="l" r="r" t="t"/>
            <a:pathLst>
              <a:path extrusionOk="0" h="415" w="299">
                <a:moveTo>
                  <a:pt x="238" y="0"/>
                </a:moveTo>
                <a:cubicBezTo>
                  <a:pt x="220" y="0"/>
                  <a:pt x="202" y="10"/>
                  <a:pt x="192" y="28"/>
                </a:cubicBezTo>
                <a:lnTo>
                  <a:pt x="14" y="333"/>
                </a:lnTo>
                <a:cubicBezTo>
                  <a:pt x="0" y="359"/>
                  <a:pt x="8" y="391"/>
                  <a:pt x="34" y="406"/>
                </a:cubicBezTo>
                <a:cubicBezTo>
                  <a:pt x="42" y="410"/>
                  <a:pt x="52" y="414"/>
                  <a:pt x="62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5" y="79"/>
                </a:lnTo>
                <a:cubicBezTo>
                  <a:pt x="298" y="55"/>
                  <a:pt x="290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5975251" y="2765316"/>
            <a:ext cx="181044" cy="113123"/>
          </a:xfrm>
          <a:custGeom>
            <a:rect b="b" l="l" r="r" t="t"/>
            <a:pathLst>
              <a:path extrusionOk="0" h="976" w="1562">
                <a:moveTo>
                  <a:pt x="129" y="0"/>
                </a:moveTo>
                <a:cubicBezTo>
                  <a:pt x="90" y="0"/>
                  <a:pt x="52" y="21"/>
                  <a:pt x="32" y="57"/>
                </a:cubicBezTo>
                <a:cubicBezTo>
                  <a:pt x="1" y="110"/>
                  <a:pt x="18" y="177"/>
                  <a:pt x="74" y="209"/>
                </a:cubicBezTo>
                <a:lnTo>
                  <a:pt x="1380" y="960"/>
                </a:lnTo>
                <a:cubicBezTo>
                  <a:pt x="1398" y="971"/>
                  <a:pt x="1417" y="976"/>
                  <a:pt x="1436" y="976"/>
                </a:cubicBezTo>
                <a:cubicBezTo>
                  <a:pt x="1474" y="976"/>
                  <a:pt x="1511" y="956"/>
                  <a:pt x="1532" y="919"/>
                </a:cubicBezTo>
                <a:cubicBezTo>
                  <a:pt x="1561" y="866"/>
                  <a:pt x="1544" y="799"/>
                  <a:pt x="1490" y="767"/>
                </a:cubicBezTo>
                <a:lnTo>
                  <a:pt x="184" y="15"/>
                </a:lnTo>
                <a:cubicBezTo>
                  <a:pt x="167" y="5"/>
                  <a:pt x="148" y="0"/>
                  <a:pt x="1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5577584" y="2367533"/>
            <a:ext cx="808785" cy="808553"/>
          </a:xfrm>
          <a:custGeom>
            <a:rect b="b" l="l" r="r" t="t"/>
            <a:pathLst>
              <a:path extrusionOk="0" h="6976" w="6978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3" y="6129"/>
                  <a:pt x="849" y="4945"/>
                  <a:pt x="849" y="3489"/>
                </a:cubicBezTo>
                <a:cubicBezTo>
                  <a:pt x="849" y="2032"/>
                  <a:pt x="2033" y="847"/>
                  <a:pt x="3489" y="847"/>
                </a:cubicBezTo>
                <a:close/>
                <a:moveTo>
                  <a:pt x="3489" y="714"/>
                </a:moveTo>
                <a:cubicBezTo>
                  <a:pt x="2749" y="714"/>
                  <a:pt x="2050" y="1003"/>
                  <a:pt x="1528" y="1525"/>
                </a:cubicBezTo>
                <a:cubicBezTo>
                  <a:pt x="1003" y="2050"/>
                  <a:pt x="715" y="2747"/>
                  <a:pt x="715" y="3489"/>
                </a:cubicBezTo>
                <a:cubicBezTo>
                  <a:pt x="715" y="4229"/>
                  <a:pt x="1003" y="4925"/>
                  <a:pt x="1528" y="5450"/>
                </a:cubicBezTo>
                <a:cubicBezTo>
                  <a:pt x="2050" y="5973"/>
                  <a:pt x="2749" y="6263"/>
                  <a:pt x="3489" y="6263"/>
                </a:cubicBezTo>
                <a:cubicBezTo>
                  <a:pt x="4231" y="6263"/>
                  <a:pt x="4927" y="5973"/>
                  <a:pt x="5450" y="5450"/>
                </a:cubicBezTo>
                <a:cubicBezTo>
                  <a:pt x="5975" y="4925"/>
                  <a:pt x="6263" y="4229"/>
                  <a:pt x="6263" y="3489"/>
                </a:cubicBezTo>
                <a:cubicBezTo>
                  <a:pt x="6263" y="2747"/>
                  <a:pt x="5975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40" y="132"/>
                  <a:pt x="6843" y="1638"/>
                  <a:pt x="6843" y="3489"/>
                </a:cubicBezTo>
                <a:cubicBezTo>
                  <a:pt x="6843" y="5337"/>
                  <a:pt x="5340" y="6843"/>
                  <a:pt x="3489" y="6843"/>
                </a:cubicBezTo>
                <a:cubicBezTo>
                  <a:pt x="1638" y="6843"/>
                  <a:pt x="134" y="5337"/>
                  <a:pt x="134" y="3489"/>
                </a:cubicBezTo>
                <a:cubicBezTo>
                  <a:pt x="134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61" y="93"/>
                  <a:pt x="2131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3" y="1342"/>
                  <a:pt x="450" y="1715"/>
                  <a:pt x="275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3" y="4416"/>
                  <a:pt x="275" y="4846"/>
                </a:cubicBezTo>
                <a:cubicBezTo>
                  <a:pt x="450" y="5260"/>
                  <a:pt x="703" y="5633"/>
                  <a:pt x="1022" y="5955"/>
                </a:cubicBezTo>
                <a:cubicBezTo>
                  <a:pt x="1342" y="6275"/>
                  <a:pt x="1715" y="6527"/>
                  <a:pt x="2131" y="6703"/>
                </a:cubicBezTo>
                <a:cubicBezTo>
                  <a:pt x="2561" y="6884"/>
                  <a:pt x="3017" y="6975"/>
                  <a:pt x="3489" y="6975"/>
                </a:cubicBezTo>
                <a:cubicBezTo>
                  <a:pt x="3960" y="6975"/>
                  <a:pt x="4416" y="6884"/>
                  <a:pt x="4846" y="6703"/>
                </a:cubicBezTo>
                <a:cubicBezTo>
                  <a:pt x="5263" y="6525"/>
                  <a:pt x="5636" y="6275"/>
                  <a:pt x="5955" y="5955"/>
                </a:cubicBezTo>
                <a:cubicBezTo>
                  <a:pt x="6275" y="5633"/>
                  <a:pt x="6527" y="5260"/>
                  <a:pt x="6703" y="4846"/>
                </a:cubicBezTo>
                <a:cubicBezTo>
                  <a:pt x="6884" y="4416"/>
                  <a:pt x="6977" y="3958"/>
                  <a:pt x="6977" y="3489"/>
                </a:cubicBezTo>
                <a:cubicBezTo>
                  <a:pt x="6977" y="3017"/>
                  <a:pt x="6884" y="2561"/>
                  <a:pt x="6703" y="2131"/>
                </a:cubicBezTo>
                <a:cubicBezTo>
                  <a:pt x="6527" y="1715"/>
                  <a:pt x="6275" y="1342"/>
                  <a:pt x="5955" y="1022"/>
                </a:cubicBezTo>
                <a:cubicBezTo>
                  <a:pt x="5636" y="701"/>
                  <a:pt x="5263" y="450"/>
                  <a:pt x="4846" y="274"/>
                </a:cubicBezTo>
                <a:cubicBezTo>
                  <a:pt x="4416" y="93"/>
                  <a:pt x="3960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934336" y="2729270"/>
            <a:ext cx="95738" cy="87045"/>
          </a:xfrm>
          <a:custGeom>
            <a:rect b="b" l="l" r="r" t="t"/>
            <a:pathLst>
              <a:path extrusionOk="0" h="751" w="826">
                <a:moveTo>
                  <a:pt x="413" y="0"/>
                </a:moveTo>
                <a:cubicBezTo>
                  <a:pt x="242" y="0"/>
                  <a:pt x="88" y="116"/>
                  <a:pt x="48" y="289"/>
                </a:cubicBezTo>
                <a:cubicBezTo>
                  <a:pt x="0" y="490"/>
                  <a:pt x="125" y="693"/>
                  <a:pt x="326" y="741"/>
                </a:cubicBezTo>
                <a:cubicBezTo>
                  <a:pt x="355" y="747"/>
                  <a:pt x="384" y="751"/>
                  <a:pt x="412" y="751"/>
                </a:cubicBezTo>
                <a:cubicBezTo>
                  <a:pt x="582" y="751"/>
                  <a:pt x="737" y="635"/>
                  <a:pt x="778" y="462"/>
                </a:cubicBezTo>
                <a:cubicBezTo>
                  <a:pt x="825" y="259"/>
                  <a:pt x="701" y="58"/>
                  <a:pt x="500" y="11"/>
                </a:cubicBezTo>
                <a:cubicBezTo>
                  <a:pt x="470" y="4"/>
                  <a:pt x="441" y="0"/>
                  <a:pt x="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5930628" y="2720577"/>
            <a:ext cx="102576" cy="102576"/>
          </a:xfrm>
          <a:custGeom>
            <a:rect b="b" l="l" r="r" t="t"/>
            <a:pathLst>
              <a:path extrusionOk="0" h="885" w="885">
                <a:moveTo>
                  <a:pt x="443" y="133"/>
                </a:moveTo>
                <a:cubicBezTo>
                  <a:pt x="612" y="133"/>
                  <a:pt x="753" y="271"/>
                  <a:pt x="753" y="443"/>
                </a:cubicBezTo>
                <a:cubicBezTo>
                  <a:pt x="753" y="612"/>
                  <a:pt x="612" y="750"/>
                  <a:pt x="443" y="750"/>
                </a:cubicBezTo>
                <a:cubicBezTo>
                  <a:pt x="273" y="750"/>
                  <a:pt x="133" y="612"/>
                  <a:pt x="133" y="443"/>
                </a:cubicBezTo>
                <a:cubicBezTo>
                  <a:pt x="133" y="271"/>
                  <a:pt x="273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7" y="885"/>
                  <a:pt x="885" y="685"/>
                  <a:pt x="885" y="443"/>
                </a:cubicBezTo>
                <a:cubicBezTo>
                  <a:pt x="885" y="198"/>
                  <a:pt x="687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5965631" y="2755580"/>
            <a:ext cx="32337" cy="32337"/>
          </a:xfrm>
          <a:custGeom>
            <a:rect b="b" l="l" r="r" t="t"/>
            <a:pathLst>
              <a:path extrusionOk="0" h="279" w="279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8" y="279"/>
                  <a:pt x="279" y="218"/>
                  <a:pt x="279" y="141"/>
                </a:cubicBezTo>
                <a:cubicBezTo>
                  <a:pt x="279" y="64"/>
                  <a:pt x="218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5975714" y="2484133"/>
            <a:ext cx="12518" cy="73484"/>
          </a:xfrm>
          <a:custGeom>
            <a:rect b="b" l="l" r="r" t="t"/>
            <a:pathLst>
              <a:path extrusionOk="0" h="634" w="108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5975714" y="2985881"/>
            <a:ext cx="12518" cy="73484"/>
          </a:xfrm>
          <a:custGeom>
            <a:rect b="b" l="l" r="r" t="t"/>
            <a:pathLst>
              <a:path extrusionOk="0" h="634" w="108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5834195" y="2521918"/>
            <a:ext cx="34887" cy="48101"/>
          </a:xfrm>
          <a:custGeom>
            <a:rect b="b" l="l" r="r" t="t"/>
            <a:pathLst>
              <a:path extrusionOk="0" h="415" w="301">
                <a:moveTo>
                  <a:pt x="61" y="0"/>
                </a:moveTo>
                <a:cubicBezTo>
                  <a:pt x="51" y="0"/>
                  <a:pt x="42" y="3"/>
                  <a:pt x="34" y="8"/>
                </a:cubicBezTo>
                <a:cubicBezTo>
                  <a:pt x="8" y="22"/>
                  <a:pt x="0" y="55"/>
                  <a:pt x="14" y="79"/>
                </a:cubicBezTo>
                <a:lnTo>
                  <a:pt x="192" y="387"/>
                </a:lnTo>
                <a:cubicBezTo>
                  <a:pt x="201" y="405"/>
                  <a:pt x="219" y="414"/>
                  <a:pt x="239" y="414"/>
                </a:cubicBezTo>
                <a:cubicBezTo>
                  <a:pt x="247" y="414"/>
                  <a:pt x="257" y="412"/>
                  <a:pt x="265" y="406"/>
                </a:cubicBezTo>
                <a:cubicBezTo>
                  <a:pt x="290" y="393"/>
                  <a:pt x="300" y="359"/>
                  <a:pt x="284" y="333"/>
                </a:cubicBezTo>
                <a:lnTo>
                  <a:pt x="107" y="28"/>
                </a:lnTo>
                <a:cubicBezTo>
                  <a:pt x="97" y="10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095095" y="2973712"/>
            <a:ext cx="34656" cy="47985"/>
          </a:xfrm>
          <a:custGeom>
            <a:rect b="b" l="l" r="r" t="t"/>
            <a:pathLst>
              <a:path extrusionOk="0" h="414" w="299">
                <a:moveTo>
                  <a:pt x="60" y="0"/>
                </a:moveTo>
                <a:cubicBezTo>
                  <a:pt x="51" y="0"/>
                  <a:pt x="42" y="2"/>
                  <a:pt x="34" y="7"/>
                </a:cubicBezTo>
                <a:cubicBezTo>
                  <a:pt x="8" y="23"/>
                  <a:pt x="0" y="54"/>
                  <a:pt x="14" y="80"/>
                </a:cubicBezTo>
                <a:lnTo>
                  <a:pt x="192" y="388"/>
                </a:lnTo>
                <a:cubicBezTo>
                  <a:pt x="202" y="403"/>
                  <a:pt x="219" y="413"/>
                  <a:pt x="237" y="413"/>
                </a:cubicBezTo>
                <a:cubicBezTo>
                  <a:pt x="247" y="413"/>
                  <a:pt x="257" y="411"/>
                  <a:pt x="265" y="407"/>
                </a:cubicBezTo>
                <a:cubicBezTo>
                  <a:pt x="291" y="392"/>
                  <a:pt x="298" y="360"/>
                  <a:pt x="285" y="334"/>
                </a:cubicBezTo>
                <a:lnTo>
                  <a:pt x="107" y="27"/>
                </a:lnTo>
                <a:cubicBezTo>
                  <a:pt x="96" y="9"/>
                  <a:pt x="79" y="0"/>
                  <a:pt x="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5731041" y="2624956"/>
            <a:ext cx="49955" cy="32917"/>
          </a:xfrm>
          <a:custGeom>
            <a:rect b="b" l="l" r="r" t="t"/>
            <a:pathLst>
              <a:path extrusionOk="0" h="284" w="431">
                <a:moveTo>
                  <a:pt x="62" y="0"/>
                </a:moveTo>
                <a:cubicBezTo>
                  <a:pt x="44" y="0"/>
                  <a:pt x="25" y="9"/>
                  <a:pt x="16" y="27"/>
                </a:cubicBezTo>
                <a:cubicBezTo>
                  <a:pt x="0" y="52"/>
                  <a:pt x="10" y="84"/>
                  <a:pt x="36" y="100"/>
                </a:cubicBezTo>
                <a:lnTo>
                  <a:pt x="344" y="277"/>
                </a:lnTo>
                <a:cubicBezTo>
                  <a:pt x="351" y="281"/>
                  <a:pt x="361" y="283"/>
                  <a:pt x="369" y="283"/>
                </a:cubicBezTo>
                <a:cubicBezTo>
                  <a:pt x="389" y="283"/>
                  <a:pt x="407" y="275"/>
                  <a:pt x="415" y="257"/>
                </a:cubicBezTo>
                <a:cubicBezTo>
                  <a:pt x="430" y="232"/>
                  <a:pt x="421" y="200"/>
                  <a:pt x="395" y="184"/>
                </a:cubicBezTo>
                <a:lnTo>
                  <a:pt x="89" y="7"/>
                </a:lnTo>
                <a:cubicBezTo>
                  <a:pt x="81" y="2"/>
                  <a:pt x="71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6182951" y="2885740"/>
            <a:ext cx="49723" cy="33033"/>
          </a:xfrm>
          <a:custGeom>
            <a:rect b="b" l="l" r="r" t="t"/>
            <a:pathLst>
              <a:path extrusionOk="0" h="285" w="429">
                <a:moveTo>
                  <a:pt x="62" y="1"/>
                </a:moveTo>
                <a:cubicBezTo>
                  <a:pt x="43" y="1"/>
                  <a:pt x="25" y="11"/>
                  <a:pt x="16" y="28"/>
                </a:cubicBezTo>
                <a:cubicBezTo>
                  <a:pt x="0" y="54"/>
                  <a:pt x="10" y="85"/>
                  <a:pt x="36" y="99"/>
                </a:cubicBezTo>
                <a:lnTo>
                  <a:pt x="341" y="276"/>
                </a:lnTo>
                <a:cubicBezTo>
                  <a:pt x="351" y="282"/>
                  <a:pt x="359" y="284"/>
                  <a:pt x="369" y="284"/>
                </a:cubicBezTo>
                <a:cubicBezTo>
                  <a:pt x="387" y="284"/>
                  <a:pt x="405" y="275"/>
                  <a:pt x="414" y="257"/>
                </a:cubicBezTo>
                <a:cubicBezTo>
                  <a:pt x="428" y="233"/>
                  <a:pt x="420" y="200"/>
                  <a:pt x="395" y="186"/>
                </a:cubicBezTo>
                <a:lnTo>
                  <a:pt x="89" y="8"/>
                </a:lnTo>
                <a:cubicBezTo>
                  <a:pt x="80" y="3"/>
                  <a:pt x="71" y="1"/>
                  <a:pt x="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5694415" y="2765664"/>
            <a:ext cx="73252" cy="12402"/>
          </a:xfrm>
          <a:custGeom>
            <a:rect b="b" l="l" r="r" t="t"/>
            <a:pathLst>
              <a:path extrusionOk="0" h="107" w="632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cubicBezTo>
                  <a:pt x="1" y="83"/>
                  <a:pt x="24" y="107"/>
                  <a:pt x="54" y="107"/>
                </a:cubicBezTo>
                <a:lnTo>
                  <a:pt x="581" y="107"/>
                </a:lnTo>
                <a:cubicBezTo>
                  <a:pt x="608" y="107"/>
                  <a:pt x="632" y="83"/>
                  <a:pt x="632" y="54"/>
                </a:cubicBezTo>
                <a:cubicBezTo>
                  <a:pt x="632" y="24"/>
                  <a:pt x="608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6197786" y="2765664"/>
            <a:ext cx="71861" cy="12402"/>
          </a:xfrm>
          <a:custGeom>
            <a:rect b="b" l="l" r="r" t="t"/>
            <a:pathLst>
              <a:path extrusionOk="0" h="107" w="62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67" y="107"/>
                </a:lnTo>
                <a:cubicBezTo>
                  <a:pt x="596" y="107"/>
                  <a:pt x="620" y="83"/>
                  <a:pt x="620" y="54"/>
                </a:cubicBezTo>
                <a:cubicBezTo>
                  <a:pt x="620" y="24"/>
                  <a:pt x="596" y="0"/>
                  <a:pt x="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5731041" y="2885740"/>
            <a:ext cx="49955" cy="33033"/>
          </a:xfrm>
          <a:custGeom>
            <a:rect b="b" l="l" r="r" t="t"/>
            <a:pathLst>
              <a:path extrusionOk="0" h="285" w="431">
                <a:moveTo>
                  <a:pt x="370" y="1"/>
                </a:moveTo>
                <a:cubicBezTo>
                  <a:pt x="361" y="1"/>
                  <a:pt x="352" y="3"/>
                  <a:pt x="344" y="8"/>
                </a:cubicBezTo>
                <a:lnTo>
                  <a:pt x="36" y="186"/>
                </a:lnTo>
                <a:cubicBezTo>
                  <a:pt x="10" y="200"/>
                  <a:pt x="0" y="233"/>
                  <a:pt x="16" y="257"/>
                </a:cubicBezTo>
                <a:cubicBezTo>
                  <a:pt x="26" y="275"/>
                  <a:pt x="44" y="284"/>
                  <a:pt x="61" y="284"/>
                </a:cubicBezTo>
                <a:cubicBezTo>
                  <a:pt x="71" y="284"/>
                  <a:pt x="81" y="282"/>
                  <a:pt x="89" y="276"/>
                </a:cubicBezTo>
                <a:lnTo>
                  <a:pt x="397" y="99"/>
                </a:lnTo>
                <a:cubicBezTo>
                  <a:pt x="421" y="85"/>
                  <a:pt x="430" y="52"/>
                  <a:pt x="415" y="28"/>
                </a:cubicBezTo>
                <a:cubicBezTo>
                  <a:pt x="405" y="11"/>
                  <a:pt x="388" y="1"/>
                  <a:pt x="3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6182951" y="2624956"/>
            <a:ext cx="49723" cy="32917"/>
          </a:xfrm>
          <a:custGeom>
            <a:rect b="b" l="l" r="r" t="t"/>
            <a:pathLst>
              <a:path extrusionOk="0" h="284" w="429">
                <a:moveTo>
                  <a:pt x="368" y="0"/>
                </a:moveTo>
                <a:cubicBezTo>
                  <a:pt x="359" y="0"/>
                  <a:pt x="350" y="2"/>
                  <a:pt x="341" y="7"/>
                </a:cubicBezTo>
                <a:lnTo>
                  <a:pt x="36" y="184"/>
                </a:lnTo>
                <a:cubicBezTo>
                  <a:pt x="10" y="198"/>
                  <a:pt x="0" y="232"/>
                  <a:pt x="16" y="257"/>
                </a:cubicBezTo>
                <a:cubicBezTo>
                  <a:pt x="26" y="273"/>
                  <a:pt x="44" y="283"/>
                  <a:pt x="61" y="283"/>
                </a:cubicBezTo>
                <a:cubicBezTo>
                  <a:pt x="71" y="283"/>
                  <a:pt x="79" y="281"/>
                  <a:pt x="89" y="277"/>
                </a:cubicBezTo>
                <a:lnTo>
                  <a:pt x="395" y="100"/>
                </a:lnTo>
                <a:cubicBezTo>
                  <a:pt x="420" y="84"/>
                  <a:pt x="428" y="52"/>
                  <a:pt x="414" y="27"/>
                </a:cubicBezTo>
                <a:cubicBezTo>
                  <a:pt x="405" y="9"/>
                  <a:pt x="387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5834195" y="2973712"/>
            <a:ext cx="34656" cy="47985"/>
          </a:xfrm>
          <a:custGeom>
            <a:rect b="b" l="l" r="r" t="t"/>
            <a:pathLst>
              <a:path extrusionOk="0" h="414" w="299">
                <a:moveTo>
                  <a:pt x="238" y="0"/>
                </a:moveTo>
                <a:cubicBezTo>
                  <a:pt x="220" y="0"/>
                  <a:pt x="202" y="9"/>
                  <a:pt x="192" y="27"/>
                </a:cubicBezTo>
                <a:lnTo>
                  <a:pt x="14" y="334"/>
                </a:lnTo>
                <a:cubicBezTo>
                  <a:pt x="0" y="360"/>
                  <a:pt x="8" y="392"/>
                  <a:pt x="34" y="407"/>
                </a:cubicBezTo>
                <a:cubicBezTo>
                  <a:pt x="44" y="411"/>
                  <a:pt x="51" y="413"/>
                  <a:pt x="61" y="413"/>
                </a:cubicBezTo>
                <a:cubicBezTo>
                  <a:pt x="79" y="413"/>
                  <a:pt x="97" y="405"/>
                  <a:pt x="107" y="388"/>
                </a:cubicBezTo>
                <a:lnTo>
                  <a:pt x="284" y="80"/>
                </a:lnTo>
                <a:cubicBezTo>
                  <a:pt x="298" y="54"/>
                  <a:pt x="290" y="23"/>
                  <a:pt x="265" y="7"/>
                </a:cubicBezTo>
                <a:cubicBezTo>
                  <a:pt x="256" y="2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6095095" y="2521918"/>
            <a:ext cx="34656" cy="48101"/>
          </a:xfrm>
          <a:custGeom>
            <a:rect b="b" l="l" r="r" t="t"/>
            <a:pathLst>
              <a:path extrusionOk="0" h="415" w="299">
                <a:moveTo>
                  <a:pt x="238" y="0"/>
                </a:moveTo>
                <a:cubicBezTo>
                  <a:pt x="220" y="0"/>
                  <a:pt x="202" y="10"/>
                  <a:pt x="192" y="28"/>
                </a:cubicBezTo>
                <a:lnTo>
                  <a:pt x="14" y="333"/>
                </a:lnTo>
                <a:cubicBezTo>
                  <a:pt x="0" y="359"/>
                  <a:pt x="8" y="391"/>
                  <a:pt x="34" y="406"/>
                </a:cubicBezTo>
                <a:cubicBezTo>
                  <a:pt x="42" y="410"/>
                  <a:pt x="52" y="414"/>
                  <a:pt x="60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5" y="79"/>
                </a:lnTo>
                <a:cubicBezTo>
                  <a:pt x="298" y="55"/>
                  <a:pt x="291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7349678" y="2770404"/>
            <a:ext cx="119962" cy="175480"/>
          </a:xfrm>
          <a:custGeom>
            <a:rect b="b" l="l" r="r" t="t"/>
            <a:pathLst>
              <a:path extrusionOk="0" h="1514" w="1035">
                <a:moveTo>
                  <a:pt x="128" y="0"/>
                </a:moveTo>
                <a:cubicBezTo>
                  <a:pt x="109" y="0"/>
                  <a:pt x="89" y="5"/>
                  <a:pt x="71" y="16"/>
                </a:cubicBezTo>
                <a:cubicBezTo>
                  <a:pt x="18" y="47"/>
                  <a:pt x="0" y="116"/>
                  <a:pt x="34" y="170"/>
                </a:cubicBezTo>
                <a:lnTo>
                  <a:pt x="811" y="1460"/>
                </a:lnTo>
                <a:cubicBezTo>
                  <a:pt x="832" y="1495"/>
                  <a:pt x="869" y="1514"/>
                  <a:pt x="906" y="1514"/>
                </a:cubicBezTo>
                <a:cubicBezTo>
                  <a:pt x="926" y="1514"/>
                  <a:pt x="945" y="1508"/>
                  <a:pt x="963" y="1498"/>
                </a:cubicBezTo>
                <a:cubicBezTo>
                  <a:pt x="1016" y="1466"/>
                  <a:pt x="1034" y="1397"/>
                  <a:pt x="1003" y="1346"/>
                </a:cubicBezTo>
                <a:lnTo>
                  <a:pt x="223" y="53"/>
                </a:lnTo>
                <a:cubicBezTo>
                  <a:pt x="202" y="19"/>
                  <a:pt x="166" y="0"/>
                  <a:pt x="1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6957690" y="2369028"/>
            <a:ext cx="808785" cy="808553"/>
          </a:xfrm>
          <a:custGeom>
            <a:rect b="b" l="l" r="r" t="t"/>
            <a:pathLst>
              <a:path extrusionOk="0" h="6976" w="6978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3" y="6129"/>
                  <a:pt x="847" y="4945"/>
                  <a:pt x="847" y="3489"/>
                </a:cubicBezTo>
                <a:cubicBezTo>
                  <a:pt x="847" y="2032"/>
                  <a:pt x="2033" y="847"/>
                  <a:pt x="3489" y="847"/>
                </a:cubicBezTo>
                <a:close/>
                <a:moveTo>
                  <a:pt x="3489" y="714"/>
                </a:moveTo>
                <a:cubicBezTo>
                  <a:pt x="2747" y="714"/>
                  <a:pt x="2050" y="1003"/>
                  <a:pt x="1528" y="1525"/>
                </a:cubicBezTo>
                <a:cubicBezTo>
                  <a:pt x="1003" y="2050"/>
                  <a:pt x="715" y="2747"/>
                  <a:pt x="715" y="3489"/>
                </a:cubicBezTo>
                <a:cubicBezTo>
                  <a:pt x="715" y="4229"/>
                  <a:pt x="1003" y="4925"/>
                  <a:pt x="1528" y="5450"/>
                </a:cubicBezTo>
                <a:cubicBezTo>
                  <a:pt x="2050" y="5973"/>
                  <a:pt x="2747" y="6263"/>
                  <a:pt x="3489" y="6263"/>
                </a:cubicBezTo>
                <a:cubicBezTo>
                  <a:pt x="4229" y="6263"/>
                  <a:pt x="4925" y="5973"/>
                  <a:pt x="5450" y="5450"/>
                </a:cubicBezTo>
                <a:cubicBezTo>
                  <a:pt x="5973" y="4925"/>
                  <a:pt x="6263" y="4229"/>
                  <a:pt x="6263" y="3489"/>
                </a:cubicBezTo>
                <a:cubicBezTo>
                  <a:pt x="6263" y="2747"/>
                  <a:pt x="5973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40" y="132"/>
                  <a:pt x="6843" y="1638"/>
                  <a:pt x="6843" y="3489"/>
                </a:cubicBezTo>
                <a:cubicBezTo>
                  <a:pt x="6843" y="5337"/>
                  <a:pt x="5338" y="6843"/>
                  <a:pt x="3489" y="6843"/>
                </a:cubicBezTo>
                <a:cubicBezTo>
                  <a:pt x="1638" y="6843"/>
                  <a:pt x="135" y="5337"/>
                  <a:pt x="135" y="3489"/>
                </a:cubicBezTo>
                <a:cubicBezTo>
                  <a:pt x="135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61" y="93"/>
                  <a:pt x="2131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1" y="1342"/>
                  <a:pt x="450" y="1715"/>
                  <a:pt x="275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3" y="4416"/>
                  <a:pt x="275" y="4846"/>
                </a:cubicBezTo>
                <a:cubicBezTo>
                  <a:pt x="450" y="5260"/>
                  <a:pt x="703" y="5633"/>
                  <a:pt x="1022" y="5955"/>
                </a:cubicBezTo>
                <a:cubicBezTo>
                  <a:pt x="1342" y="6275"/>
                  <a:pt x="1715" y="6527"/>
                  <a:pt x="2131" y="6703"/>
                </a:cubicBezTo>
                <a:cubicBezTo>
                  <a:pt x="2561" y="6884"/>
                  <a:pt x="3017" y="6975"/>
                  <a:pt x="3489" y="6975"/>
                </a:cubicBezTo>
                <a:cubicBezTo>
                  <a:pt x="3960" y="6975"/>
                  <a:pt x="4416" y="6884"/>
                  <a:pt x="4846" y="6703"/>
                </a:cubicBezTo>
                <a:cubicBezTo>
                  <a:pt x="5263" y="6525"/>
                  <a:pt x="5636" y="6275"/>
                  <a:pt x="5955" y="5955"/>
                </a:cubicBezTo>
                <a:cubicBezTo>
                  <a:pt x="6275" y="5633"/>
                  <a:pt x="6527" y="5260"/>
                  <a:pt x="6703" y="4846"/>
                </a:cubicBezTo>
                <a:cubicBezTo>
                  <a:pt x="6885" y="4416"/>
                  <a:pt x="6977" y="3958"/>
                  <a:pt x="6977" y="3489"/>
                </a:cubicBezTo>
                <a:cubicBezTo>
                  <a:pt x="6977" y="3017"/>
                  <a:pt x="6885" y="2561"/>
                  <a:pt x="6703" y="2131"/>
                </a:cubicBezTo>
                <a:cubicBezTo>
                  <a:pt x="6527" y="1715"/>
                  <a:pt x="6275" y="1342"/>
                  <a:pt x="5955" y="1022"/>
                </a:cubicBezTo>
                <a:cubicBezTo>
                  <a:pt x="5636" y="701"/>
                  <a:pt x="5263" y="450"/>
                  <a:pt x="4846" y="274"/>
                </a:cubicBezTo>
                <a:cubicBezTo>
                  <a:pt x="4416" y="93"/>
                  <a:pt x="3960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7314443" y="2730765"/>
            <a:ext cx="95738" cy="87045"/>
          </a:xfrm>
          <a:custGeom>
            <a:rect b="b" l="l" r="r" t="t"/>
            <a:pathLst>
              <a:path extrusionOk="0" h="751" w="826">
                <a:moveTo>
                  <a:pt x="413" y="0"/>
                </a:moveTo>
                <a:cubicBezTo>
                  <a:pt x="242" y="0"/>
                  <a:pt x="88" y="116"/>
                  <a:pt x="48" y="289"/>
                </a:cubicBezTo>
                <a:cubicBezTo>
                  <a:pt x="0" y="492"/>
                  <a:pt x="125" y="693"/>
                  <a:pt x="326" y="741"/>
                </a:cubicBezTo>
                <a:cubicBezTo>
                  <a:pt x="355" y="747"/>
                  <a:pt x="384" y="751"/>
                  <a:pt x="412" y="751"/>
                </a:cubicBezTo>
                <a:cubicBezTo>
                  <a:pt x="582" y="751"/>
                  <a:pt x="737" y="635"/>
                  <a:pt x="778" y="462"/>
                </a:cubicBezTo>
                <a:cubicBezTo>
                  <a:pt x="825" y="261"/>
                  <a:pt x="701" y="58"/>
                  <a:pt x="500" y="11"/>
                </a:cubicBezTo>
                <a:cubicBezTo>
                  <a:pt x="470" y="4"/>
                  <a:pt x="441" y="0"/>
                  <a:pt x="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7310734" y="2722072"/>
            <a:ext cx="102576" cy="102576"/>
          </a:xfrm>
          <a:custGeom>
            <a:rect b="b" l="l" r="r" t="t"/>
            <a:pathLst>
              <a:path extrusionOk="0" h="885" w="885">
                <a:moveTo>
                  <a:pt x="443" y="133"/>
                </a:moveTo>
                <a:cubicBezTo>
                  <a:pt x="613" y="133"/>
                  <a:pt x="751" y="271"/>
                  <a:pt x="751" y="443"/>
                </a:cubicBezTo>
                <a:cubicBezTo>
                  <a:pt x="751" y="612"/>
                  <a:pt x="613" y="750"/>
                  <a:pt x="443" y="750"/>
                </a:cubicBezTo>
                <a:cubicBezTo>
                  <a:pt x="273" y="750"/>
                  <a:pt x="133" y="612"/>
                  <a:pt x="133" y="443"/>
                </a:cubicBezTo>
                <a:cubicBezTo>
                  <a:pt x="133" y="271"/>
                  <a:pt x="273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6" y="885"/>
                  <a:pt x="885" y="685"/>
                  <a:pt x="885" y="443"/>
                </a:cubicBezTo>
                <a:cubicBezTo>
                  <a:pt x="885" y="198"/>
                  <a:pt x="686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7345737" y="2757075"/>
            <a:ext cx="32337" cy="32337"/>
          </a:xfrm>
          <a:custGeom>
            <a:rect b="b" l="l" r="r" t="t"/>
            <a:pathLst>
              <a:path extrusionOk="0" h="279" w="279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8" y="279"/>
                  <a:pt x="279" y="218"/>
                  <a:pt x="279" y="141"/>
                </a:cubicBezTo>
                <a:cubicBezTo>
                  <a:pt x="279" y="64"/>
                  <a:pt x="218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355821" y="2485628"/>
            <a:ext cx="12518" cy="73484"/>
          </a:xfrm>
          <a:custGeom>
            <a:rect b="b" l="l" r="r" t="t"/>
            <a:pathLst>
              <a:path extrusionOk="0" h="634" w="108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lnTo>
                  <a:pt x="1" y="581"/>
                </a:lnTo>
                <a:cubicBezTo>
                  <a:pt x="1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7355821" y="2987376"/>
            <a:ext cx="12518" cy="73484"/>
          </a:xfrm>
          <a:custGeom>
            <a:rect b="b" l="l" r="r" t="t"/>
            <a:pathLst>
              <a:path extrusionOk="0" h="634" w="108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lnTo>
                  <a:pt x="1" y="581"/>
                </a:lnTo>
                <a:cubicBezTo>
                  <a:pt x="1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7214302" y="2523413"/>
            <a:ext cx="34656" cy="48101"/>
          </a:xfrm>
          <a:custGeom>
            <a:rect b="b" l="l" r="r" t="t"/>
            <a:pathLst>
              <a:path extrusionOk="0" h="415" w="299">
                <a:moveTo>
                  <a:pt x="60" y="0"/>
                </a:moveTo>
                <a:cubicBezTo>
                  <a:pt x="51" y="0"/>
                  <a:pt x="42" y="3"/>
                  <a:pt x="34" y="8"/>
                </a:cubicBezTo>
                <a:cubicBezTo>
                  <a:pt x="8" y="22"/>
                  <a:pt x="0" y="55"/>
                  <a:pt x="14" y="79"/>
                </a:cubicBezTo>
                <a:lnTo>
                  <a:pt x="192" y="387"/>
                </a:lnTo>
                <a:cubicBezTo>
                  <a:pt x="201" y="405"/>
                  <a:pt x="219" y="414"/>
                  <a:pt x="239" y="414"/>
                </a:cubicBezTo>
                <a:cubicBezTo>
                  <a:pt x="247" y="414"/>
                  <a:pt x="257" y="412"/>
                  <a:pt x="265" y="406"/>
                </a:cubicBezTo>
                <a:cubicBezTo>
                  <a:pt x="290" y="393"/>
                  <a:pt x="298" y="359"/>
                  <a:pt x="284" y="333"/>
                </a:cubicBezTo>
                <a:lnTo>
                  <a:pt x="107" y="28"/>
                </a:lnTo>
                <a:cubicBezTo>
                  <a:pt x="96" y="10"/>
                  <a:pt x="78" y="0"/>
                  <a:pt x="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7474970" y="2975207"/>
            <a:ext cx="34887" cy="47985"/>
          </a:xfrm>
          <a:custGeom>
            <a:rect b="b" l="l" r="r" t="t"/>
            <a:pathLst>
              <a:path extrusionOk="0" h="414" w="301">
                <a:moveTo>
                  <a:pt x="62" y="0"/>
                </a:moveTo>
                <a:cubicBezTo>
                  <a:pt x="54" y="0"/>
                  <a:pt x="44" y="2"/>
                  <a:pt x="36" y="7"/>
                </a:cubicBezTo>
                <a:cubicBezTo>
                  <a:pt x="10" y="23"/>
                  <a:pt x="1" y="54"/>
                  <a:pt x="16" y="80"/>
                </a:cubicBezTo>
                <a:lnTo>
                  <a:pt x="194" y="388"/>
                </a:lnTo>
                <a:cubicBezTo>
                  <a:pt x="204" y="403"/>
                  <a:pt x="222" y="413"/>
                  <a:pt x="239" y="413"/>
                </a:cubicBezTo>
                <a:cubicBezTo>
                  <a:pt x="249" y="413"/>
                  <a:pt x="257" y="411"/>
                  <a:pt x="265" y="407"/>
                </a:cubicBezTo>
                <a:cubicBezTo>
                  <a:pt x="291" y="392"/>
                  <a:pt x="300" y="360"/>
                  <a:pt x="285" y="334"/>
                </a:cubicBezTo>
                <a:lnTo>
                  <a:pt x="109" y="27"/>
                </a:lnTo>
                <a:cubicBezTo>
                  <a:pt x="98" y="9"/>
                  <a:pt x="81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7111147" y="2626451"/>
            <a:ext cx="49955" cy="32917"/>
          </a:xfrm>
          <a:custGeom>
            <a:rect b="b" l="l" r="r" t="t"/>
            <a:pathLst>
              <a:path extrusionOk="0" h="284" w="431">
                <a:moveTo>
                  <a:pt x="62" y="0"/>
                </a:moveTo>
                <a:cubicBezTo>
                  <a:pt x="44" y="0"/>
                  <a:pt x="25" y="9"/>
                  <a:pt x="16" y="27"/>
                </a:cubicBezTo>
                <a:cubicBezTo>
                  <a:pt x="0" y="52"/>
                  <a:pt x="10" y="84"/>
                  <a:pt x="36" y="100"/>
                </a:cubicBezTo>
                <a:lnTo>
                  <a:pt x="344" y="277"/>
                </a:lnTo>
                <a:cubicBezTo>
                  <a:pt x="352" y="281"/>
                  <a:pt x="359" y="283"/>
                  <a:pt x="369" y="283"/>
                </a:cubicBezTo>
                <a:cubicBezTo>
                  <a:pt x="387" y="283"/>
                  <a:pt x="405" y="275"/>
                  <a:pt x="415" y="257"/>
                </a:cubicBezTo>
                <a:cubicBezTo>
                  <a:pt x="430" y="232"/>
                  <a:pt x="421" y="200"/>
                  <a:pt x="395" y="184"/>
                </a:cubicBezTo>
                <a:lnTo>
                  <a:pt x="87" y="7"/>
                </a:lnTo>
                <a:cubicBezTo>
                  <a:pt x="79" y="2"/>
                  <a:pt x="71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7563057" y="2887235"/>
            <a:ext cx="49723" cy="33033"/>
          </a:xfrm>
          <a:custGeom>
            <a:rect b="b" l="l" r="r" t="t"/>
            <a:pathLst>
              <a:path extrusionOk="0" h="285" w="429">
                <a:moveTo>
                  <a:pt x="61" y="1"/>
                </a:moveTo>
                <a:cubicBezTo>
                  <a:pt x="43" y="1"/>
                  <a:pt x="25" y="11"/>
                  <a:pt x="16" y="28"/>
                </a:cubicBezTo>
                <a:cubicBezTo>
                  <a:pt x="0" y="54"/>
                  <a:pt x="10" y="85"/>
                  <a:pt x="34" y="99"/>
                </a:cubicBezTo>
                <a:lnTo>
                  <a:pt x="342" y="276"/>
                </a:lnTo>
                <a:cubicBezTo>
                  <a:pt x="349" y="282"/>
                  <a:pt x="359" y="284"/>
                  <a:pt x="369" y="284"/>
                </a:cubicBezTo>
                <a:cubicBezTo>
                  <a:pt x="387" y="284"/>
                  <a:pt x="405" y="275"/>
                  <a:pt x="415" y="257"/>
                </a:cubicBezTo>
                <a:cubicBezTo>
                  <a:pt x="428" y="233"/>
                  <a:pt x="420" y="200"/>
                  <a:pt x="395" y="186"/>
                </a:cubicBezTo>
                <a:lnTo>
                  <a:pt x="87" y="8"/>
                </a:lnTo>
                <a:cubicBezTo>
                  <a:pt x="79" y="3"/>
                  <a:pt x="70" y="1"/>
                  <a:pt x="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7074290" y="2767159"/>
            <a:ext cx="73484" cy="12402"/>
          </a:xfrm>
          <a:custGeom>
            <a:rect b="b" l="l" r="r" t="t"/>
            <a:pathLst>
              <a:path extrusionOk="0" h="107" w="634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cubicBezTo>
                  <a:pt x="1" y="83"/>
                  <a:pt x="24" y="107"/>
                  <a:pt x="54" y="107"/>
                </a:cubicBezTo>
                <a:lnTo>
                  <a:pt x="581" y="107"/>
                </a:lnTo>
                <a:cubicBezTo>
                  <a:pt x="610" y="107"/>
                  <a:pt x="634" y="83"/>
                  <a:pt x="634" y="54"/>
                </a:cubicBezTo>
                <a:cubicBezTo>
                  <a:pt x="634" y="24"/>
                  <a:pt x="610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7577893" y="2767159"/>
            <a:ext cx="71629" cy="12402"/>
          </a:xfrm>
          <a:custGeom>
            <a:rect b="b" l="l" r="r" t="t"/>
            <a:pathLst>
              <a:path extrusionOk="0" h="107" w="618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67" y="107"/>
                </a:lnTo>
                <a:cubicBezTo>
                  <a:pt x="594" y="107"/>
                  <a:pt x="618" y="83"/>
                  <a:pt x="618" y="54"/>
                </a:cubicBezTo>
                <a:cubicBezTo>
                  <a:pt x="618" y="24"/>
                  <a:pt x="594" y="0"/>
                  <a:pt x="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7111147" y="2887235"/>
            <a:ext cx="49955" cy="33033"/>
          </a:xfrm>
          <a:custGeom>
            <a:rect b="b" l="l" r="r" t="t"/>
            <a:pathLst>
              <a:path extrusionOk="0" h="285" w="431">
                <a:moveTo>
                  <a:pt x="369" y="1"/>
                </a:moveTo>
                <a:cubicBezTo>
                  <a:pt x="360" y="1"/>
                  <a:pt x="351" y="3"/>
                  <a:pt x="344" y="8"/>
                </a:cubicBezTo>
                <a:lnTo>
                  <a:pt x="36" y="186"/>
                </a:lnTo>
                <a:cubicBezTo>
                  <a:pt x="10" y="200"/>
                  <a:pt x="0" y="233"/>
                  <a:pt x="16" y="257"/>
                </a:cubicBezTo>
                <a:cubicBezTo>
                  <a:pt x="26" y="275"/>
                  <a:pt x="44" y="284"/>
                  <a:pt x="61" y="284"/>
                </a:cubicBezTo>
                <a:cubicBezTo>
                  <a:pt x="71" y="284"/>
                  <a:pt x="79" y="282"/>
                  <a:pt x="89" y="276"/>
                </a:cubicBezTo>
                <a:lnTo>
                  <a:pt x="395" y="99"/>
                </a:lnTo>
                <a:cubicBezTo>
                  <a:pt x="421" y="85"/>
                  <a:pt x="430" y="52"/>
                  <a:pt x="415" y="28"/>
                </a:cubicBezTo>
                <a:cubicBezTo>
                  <a:pt x="405" y="11"/>
                  <a:pt x="387" y="1"/>
                  <a:pt x="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7563057" y="2626451"/>
            <a:ext cx="49723" cy="32917"/>
          </a:xfrm>
          <a:custGeom>
            <a:rect b="b" l="l" r="r" t="t"/>
            <a:pathLst>
              <a:path extrusionOk="0" h="284" w="429">
                <a:moveTo>
                  <a:pt x="368" y="0"/>
                </a:moveTo>
                <a:cubicBezTo>
                  <a:pt x="359" y="0"/>
                  <a:pt x="350" y="2"/>
                  <a:pt x="342" y="7"/>
                </a:cubicBezTo>
                <a:lnTo>
                  <a:pt x="36" y="184"/>
                </a:lnTo>
                <a:cubicBezTo>
                  <a:pt x="10" y="198"/>
                  <a:pt x="0" y="232"/>
                  <a:pt x="16" y="257"/>
                </a:cubicBezTo>
                <a:cubicBezTo>
                  <a:pt x="26" y="273"/>
                  <a:pt x="44" y="283"/>
                  <a:pt x="61" y="283"/>
                </a:cubicBezTo>
                <a:cubicBezTo>
                  <a:pt x="71" y="283"/>
                  <a:pt x="79" y="281"/>
                  <a:pt x="87" y="277"/>
                </a:cubicBezTo>
                <a:lnTo>
                  <a:pt x="395" y="100"/>
                </a:lnTo>
                <a:cubicBezTo>
                  <a:pt x="420" y="84"/>
                  <a:pt x="428" y="52"/>
                  <a:pt x="415" y="27"/>
                </a:cubicBezTo>
                <a:cubicBezTo>
                  <a:pt x="405" y="9"/>
                  <a:pt x="387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7214302" y="2975207"/>
            <a:ext cx="34656" cy="47985"/>
          </a:xfrm>
          <a:custGeom>
            <a:rect b="b" l="l" r="r" t="t"/>
            <a:pathLst>
              <a:path extrusionOk="0" h="414" w="299">
                <a:moveTo>
                  <a:pt x="238" y="0"/>
                </a:moveTo>
                <a:cubicBezTo>
                  <a:pt x="220" y="0"/>
                  <a:pt x="202" y="9"/>
                  <a:pt x="192" y="27"/>
                </a:cubicBezTo>
                <a:lnTo>
                  <a:pt x="14" y="334"/>
                </a:lnTo>
                <a:cubicBezTo>
                  <a:pt x="0" y="360"/>
                  <a:pt x="8" y="392"/>
                  <a:pt x="34" y="407"/>
                </a:cubicBezTo>
                <a:cubicBezTo>
                  <a:pt x="42" y="411"/>
                  <a:pt x="51" y="413"/>
                  <a:pt x="61" y="413"/>
                </a:cubicBezTo>
                <a:cubicBezTo>
                  <a:pt x="79" y="413"/>
                  <a:pt x="97" y="405"/>
                  <a:pt x="107" y="388"/>
                </a:cubicBezTo>
                <a:lnTo>
                  <a:pt x="284" y="80"/>
                </a:lnTo>
                <a:cubicBezTo>
                  <a:pt x="298" y="54"/>
                  <a:pt x="290" y="23"/>
                  <a:pt x="265" y="7"/>
                </a:cubicBezTo>
                <a:cubicBezTo>
                  <a:pt x="256" y="2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7475202" y="2523413"/>
            <a:ext cx="34656" cy="48101"/>
          </a:xfrm>
          <a:custGeom>
            <a:rect b="b" l="l" r="r" t="t"/>
            <a:pathLst>
              <a:path extrusionOk="0" h="415" w="299">
                <a:moveTo>
                  <a:pt x="237" y="0"/>
                </a:moveTo>
                <a:cubicBezTo>
                  <a:pt x="219" y="0"/>
                  <a:pt x="201" y="10"/>
                  <a:pt x="192" y="28"/>
                </a:cubicBezTo>
                <a:lnTo>
                  <a:pt x="14" y="333"/>
                </a:lnTo>
                <a:cubicBezTo>
                  <a:pt x="1" y="359"/>
                  <a:pt x="8" y="391"/>
                  <a:pt x="34" y="406"/>
                </a:cubicBezTo>
                <a:cubicBezTo>
                  <a:pt x="42" y="410"/>
                  <a:pt x="52" y="414"/>
                  <a:pt x="60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3" y="79"/>
                </a:lnTo>
                <a:cubicBezTo>
                  <a:pt x="298" y="55"/>
                  <a:pt x="289" y="22"/>
                  <a:pt x="263" y="8"/>
                </a:cubicBezTo>
                <a:cubicBezTo>
                  <a:pt x="255" y="3"/>
                  <a:pt x="246" y="0"/>
                  <a:pt x="2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COMPUTER VISION APPROACHES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600" y="827525"/>
            <a:ext cx="5540375" cy="415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TRADITIONAL CV TECHNIQUES: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358194" y="3712800"/>
            <a:ext cx="2816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Challenges with Non-frontal Angles</a:t>
            </a:r>
            <a:endParaRPr sz="21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895525" y="3723438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358099" y="1477188"/>
            <a:ext cx="313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Ideal Conditions vs. Real-world Scenarios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895525" y="148785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358211" y="2594992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Assumptions of Flat Clock Faces</a:t>
            </a:r>
            <a:endParaRPr sz="21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867925" y="2605625"/>
            <a:ext cx="408300" cy="40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4601805" y="1450675"/>
            <a:ext cx="269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Disrupted Spatial Relationships</a:t>
            </a:r>
            <a:endParaRPr sz="21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402725" y="146132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4971128" y="2573788"/>
            <a:ext cx="2348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Impact on Detection Accuracy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7402725" y="258443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4971129" y="3696900"/>
            <a:ext cx="2348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Need for Robustness and Adaptability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7402725" y="370756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1336526" y="1430675"/>
            <a:ext cx="6751500" cy="7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Implementing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Convolutional Neural Network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336526" y="2306025"/>
            <a:ext cx="6751500" cy="7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Generating Dataset using Synthetic Clock Generator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336501" y="3254925"/>
            <a:ext cx="6751500" cy="7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Detect the Digital Time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056000" y="3258650"/>
            <a:ext cx="864600" cy="75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</a:t>
            </a:r>
            <a:endParaRPr sz="300"/>
          </a:p>
        </p:txBody>
      </p:sp>
      <p:sp>
        <p:nvSpPr>
          <p:cNvPr id="264" name="Google Shape;264;p19"/>
          <p:cNvSpPr/>
          <p:nvPr/>
        </p:nvSpPr>
        <p:spPr>
          <a:xfrm>
            <a:off x="1056025" y="2312125"/>
            <a:ext cx="864600" cy="75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</a:t>
            </a:r>
            <a:endParaRPr sz="300"/>
          </a:p>
        </p:txBody>
      </p:sp>
      <p:sp>
        <p:nvSpPr>
          <p:cNvPr id="265" name="Google Shape;265;p19"/>
          <p:cNvSpPr/>
          <p:nvPr/>
        </p:nvSpPr>
        <p:spPr>
          <a:xfrm>
            <a:off x="1056025" y="1436225"/>
            <a:ext cx="864600" cy="75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/>
        </p:nvSpPr>
        <p:spPr>
          <a:xfrm>
            <a:off x="0" y="93975"/>
            <a:ext cx="8921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Implementing Convolution Neural Networks</a:t>
            </a:r>
            <a:endParaRPr sz="2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1197575" y="1106988"/>
            <a:ext cx="1785600" cy="54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1197575" y="2038963"/>
            <a:ext cx="1785600" cy="543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 Layers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1197575" y="2970938"/>
            <a:ext cx="1785600" cy="543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FC Layers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1197575" y="3902913"/>
            <a:ext cx="1785600" cy="54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Forward 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0"/>
          <p:cNvCxnSpPr>
            <a:stCxn id="271" idx="2"/>
            <a:endCxn id="272" idx="0"/>
          </p:cNvCxnSpPr>
          <p:nvPr/>
        </p:nvCxnSpPr>
        <p:spPr>
          <a:xfrm>
            <a:off x="2090375" y="1650588"/>
            <a:ext cx="0" cy="388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0"/>
          <p:cNvCxnSpPr>
            <a:stCxn id="272" idx="2"/>
            <a:endCxn id="273" idx="0"/>
          </p:cNvCxnSpPr>
          <p:nvPr/>
        </p:nvCxnSpPr>
        <p:spPr>
          <a:xfrm>
            <a:off x="2090375" y="2582563"/>
            <a:ext cx="0" cy="388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0"/>
          <p:cNvCxnSpPr>
            <a:endCxn id="274" idx="0"/>
          </p:cNvCxnSpPr>
          <p:nvPr/>
        </p:nvCxnSpPr>
        <p:spPr>
          <a:xfrm>
            <a:off x="2090375" y="3514413"/>
            <a:ext cx="0" cy="388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0"/>
          <p:cNvSpPr txBox="1"/>
          <p:nvPr/>
        </p:nvSpPr>
        <p:spPr>
          <a:xfrm>
            <a:off x="3910650" y="1107000"/>
            <a:ext cx="4454100" cy="2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Trained using the “Time - Image Dataset-Classification”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Used 3 conv layers along with a max-pooling layer.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Also includes 2 Fully connected layers at the end to perform classification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Improved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results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Conical Clock images.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 Light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However, did not work well on Homographic transformed Clock images.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/>
        </p:nvSpPr>
        <p:spPr>
          <a:xfrm>
            <a:off x="0" y="93975"/>
            <a:ext cx="8921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Implementing Convolution Neural Networks</a:t>
            </a:r>
            <a:endParaRPr sz="29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84" name="Google Shape;2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50" y="1530145"/>
            <a:ext cx="4232900" cy="8536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050" y="3135739"/>
            <a:ext cx="4232901" cy="84892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21"/>
          <p:cNvSpPr txBox="1"/>
          <p:nvPr/>
        </p:nvSpPr>
        <p:spPr>
          <a:xfrm>
            <a:off x="5837650" y="1625513"/>
            <a:ext cx="3181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Accuracy on Normal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Dataset: 99.72%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5837650" y="3135750"/>
            <a:ext cx="3181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Accuracy on Homographic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transformed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Dataset: 40%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me (Clock)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BEBEBE"/>
      </a:lt2>
      <a:accent1>
        <a:srgbClr val="FD8845"/>
      </a:accent1>
      <a:accent2>
        <a:srgbClr val="EC4A91"/>
      </a:accent2>
      <a:accent3>
        <a:srgbClr val="C868E6"/>
      </a:accent3>
      <a:accent4>
        <a:srgbClr val="763AC7"/>
      </a:accent4>
      <a:accent5>
        <a:srgbClr val="5B71E9"/>
      </a:accent5>
      <a:accent6>
        <a:srgbClr val="0B379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