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5E62-9D02-0F69-70FC-8D14FE69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CC234-1B8F-220B-A5FD-34258CF0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643A0-5481-5F53-4FB8-977DD36D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559A4-A733-FDF3-183A-A38C617E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23850-F5AA-4F1C-9D67-3E14710CD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9354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367F-EAFB-D116-CCE2-820C4D5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C1BFF-DC5D-B2F4-805D-CACF8555F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22929-FE09-0C22-00E2-7EAC739C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C0AF7-A75C-5082-7DFF-BE76E440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D2B05-8A40-0FF9-0B1E-9B2E12DE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708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4EFCB-782A-28F6-6155-BE87A797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BAC1D-82B3-A22C-187E-F6CDBAC97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4D3C1-1CB3-79FE-D34E-E145201A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E7AAA-F379-82E6-C478-6A7CF5FF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AEF8-3229-5F48-E3BE-4B7FE5EB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644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21C0-BABC-DC6B-40F2-714F0244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1513D-E5F2-157A-DC9F-17C58869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BDD50-2F57-2871-9095-50F3D2772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07C55-7445-68C4-8438-65E314CB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C998-CEBF-6338-95D6-6B9C9344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985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5B13F-17D3-AFFC-6736-7A76A74C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0C226-23A0-3924-252F-652B5C139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02F9-A181-64C4-1D03-EDCBD2A21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2746-EFBC-DD57-A100-96EBA5A4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1F052-33E0-59BA-750B-B25A0100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418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B1A7-7836-D80E-08EB-CC93520C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C84E-1959-6A0F-4448-62CE92A54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CE523-AEC7-1C20-E87C-1BAF12378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BA15A-F49D-C932-95AD-485C0539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34661-8674-B670-8524-D93F5E0B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3AF12-33E8-A706-1FC3-14CF410B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5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0A38-9507-CB3F-78C0-9AB551A2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23D19-193C-204D-795B-C1183129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75B14-ADC7-2245-7BA4-1D3E60549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DD16D-6719-9AC6-8064-C7AB88774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7391F-6D04-5712-62E3-8492F1EEE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348D30-FD57-3BBB-4F8C-2839281D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57CCD-F43E-78D1-860F-0B84C8A5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2D62F-6CA0-DA75-1760-F69FC004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5457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7D3C-0932-5735-F57E-07F8E128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C6C8B-342B-2377-2B06-49331241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F1CAE-EEEA-0B22-5EC7-8ED52536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FB6A7-B7EB-7719-B40B-C035030E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9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B1147-A3E6-D7A1-3161-C9381839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7A20C-7E58-7A9C-FA9E-C46856399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42587-5716-67E8-F7B4-DBF889DCE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15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86FE-0496-8B7F-D511-EDCA83AB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7A2A-D21C-94B9-5A6B-F0D57C09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C59C4-36FE-D44D-3E9B-4BCD6DF2C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9B698-7D0F-6FC5-D7EE-F9F3A9AA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0469B-08FC-9729-3FA1-489C4CA8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225AC-C3F5-5A8C-931C-1B739B41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15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F427-83E8-DC7C-6C09-0E8E895A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DF99A-588B-FB0C-F2F4-6D5CAFF2E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025F6-F741-8584-1836-6C2F5D4E9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B6346-64DF-F304-A6E4-2C052462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CC730-A448-4820-CD90-8B517EC0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B0FE-0959-4E1D-BAA6-D92C95B6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339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27CD8-AEAE-69F8-5BE2-A6096CE9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001A5-6C99-290C-6763-F6BD228E9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22F5-4189-1D50-9195-00209914F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9F7E-EF9E-4DB1-86C5-1AB52417DECB}" type="datetimeFigureOut">
              <a:rPr lang="en-NL" smtClean="0"/>
              <a:t>27/05/2025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9790-1BAB-7E46-B6D2-616A8D84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9147-CBAD-7ACF-21A6-54CDD0016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42856-5DED-4AD6-B34D-FB6D57F8F2A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846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AFC095-86DF-BD94-9420-CA7CD21DF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0"/>
          <a:stretch/>
        </p:blipFill>
        <p:spPr bwMode="auto">
          <a:xfrm>
            <a:off x="1685364" y="564776"/>
            <a:ext cx="8934330" cy="513005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177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Duijndam</dc:creator>
  <cp:lastModifiedBy>Bart Duijndam</cp:lastModifiedBy>
  <cp:revision>1</cp:revision>
  <cp:lastPrinted>2025-05-27T09:01:39Z</cp:lastPrinted>
  <dcterms:created xsi:type="dcterms:W3CDTF">2025-05-27T09:01:33Z</dcterms:created>
  <dcterms:modified xsi:type="dcterms:W3CDTF">2025-05-27T10:48:39Z</dcterms:modified>
</cp:coreProperties>
</file>