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59" r:id="rId6"/>
    <p:sldId id="266" r:id="rId7"/>
    <p:sldId id="270" r:id="rId8"/>
    <p:sldId id="271" r:id="rId9"/>
    <p:sldId id="272" r:id="rId10"/>
    <p:sldId id="273" r:id="rId11"/>
    <p:sldId id="260" r:id="rId12"/>
    <p:sldId id="267" r:id="rId13"/>
    <p:sldId id="261" r:id="rId14"/>
    <p:sldId id="262" r:id="rId15"/>
    <p:sldId id="268" r:id="rId16"/>
    <p:sldId id="274" r:id="rId17"/>
    <p:sldId id="269" r:id="rId18"/>
    <p:sldId id="26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 autoAdjust="0"/>
    <p:restoredTop sz="94660"/>
  </p:normalViewPr>
  <p:slideViewPr>
    <p:cSldViewPr>
      <p:cViewPr varScale="1">
        <p:scale>
          <a:sx n="107" d="100"/>
          <a:sy n="107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2DCB8-0C0F-4F66-B0B7-BB187AA33170}" type="datetimeFigureOut">
              <a:rPr lang="fr-CH" smtClean="0"/>
              <a:t>21.05.2015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1029A-1296-4DB3-9322-1BCFD3DE420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950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029A-1296-4DB3-9322-1BCFD3DE420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4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AA51-D641-4F32-808C-7A0A7074D3B9}" type="datetime1">
              <a:rPr lang="fr-FR" smtClean="0"/>
              <a:t>21/05/2015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ABFC-0302-4417-9FD2-87825C1344C2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C7E-3A94-4059-A27F-D314FE61EE88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AD39-9493-4054-89E8-AFB8FFBF66A0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06B8-2F32-4AA1-9048-BA5FDADCBAB6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6C27-4B01-4EB6-8B4F-F7E2C1D5C926}" type="datetime1">
              <a:rPr lang="fr-FR" smtClean="0"/>
              <a:t>21/05/2015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62D-E6EE-4BD4-AF3F-18C75E8ECA92}" type="datetime1">
              <a:rPr lang="fr-FR" smtClean="0"/>
              <a:t>21/05/2015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4676-7778-439F-9EBE-7810804EE59A}" type="datetime1">
              <a:rPr lang="fr-FR" smtClean="0"/>
              <a:t>21/05/2015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51E-0A73-4869-970E-FC17F6A65AB2}" type="datetime1">
              <a:rPr lang="fr-FR" smtClean="0"/>
              <a:t>21/05/2015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6F51-12A6-4829-8BF3-9925253E7548}" type="datetime1">
              <a:rPr lang="fr-FR" smtClean="0"/>
              <a:t>21/05/2015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27AD-7395-4D93-BC0E-945E8EDFCDE3}" type="datetime1">
              <a:rPr lang="fr-FR" smtClean="0"/>
              <a:t>21/05/2015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79B0D29-AE0D-42E2-8495-21D9747BA860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BE" smtClean="0"/>
              <a:t>Cedric Dos Reis - TopRecettes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63415"/>
          </a:xfrm>
        </p:spPr>
        <p:txBody>
          <a:bodyPr/>
          <a:lstStyle/>
          <a:p>
            <a:r>
              <a:rPr lang="fr-CH" dirty="0" err="1" smtClean="0"/>
              <a:t>TopRecettes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fr-CH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Cedric</a:t>
            </a:r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Dos Reis</a:t>
            </a:r>
          </a:p>
          <a:p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I-IN-P4A</a:t>
            </a:r>
          </a:p>
          <a:p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2014 - 2015</a:t>
            </a:r>
            <a:endParaRPr lang="fr-CH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Administration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10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5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HTML 5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CSS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3 +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Bootstrap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PHP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JavaScript/JQuery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API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Google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Maps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MySQL</a:t>
            </a:r>
          </a:p>
          <a:p>
            <a:pPr lvl="1"/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PHPMyAdmin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9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fr-CH" sz="4400" dirty="0" smtClean="0"/>
              <a:t>Modèle relationnel de données</a:t>
            </a:r>
            <a:endParaRPr lang="fr-CH" sz="4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12</a:t>
            </a:fld>
            <a:endParaRPr lang="fr-BE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67643" y="1772816"/>
            <a:ext cx="4716780" cy="4362450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83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13</a:t>
            </a:fld>
            <a:endParaRPr lang="fr-BE" dirty="0"/>
          </a:p>
        </p:txBody>
      </p:sp>
      <p:pic>
        <p:nvPicPr>
          <p:cNvPr id="4098" name="Picture 2" descr="C:\Users\PLOJOUXR_INFO\Downloads\iconmonstr-computer-4-icon-256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928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L’élaboration de mon TPI m’a permis de :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Mettre en pratique un grande partie des connaissances acquises pendant ma formation en informatique.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Travailler de manière autonome et de gérer mon temps correctement.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mon projet de manière professionnel avec un journal de bord correctement tenu à jours et une planification détaillé du projet.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27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 smtClean="0"/>
              <a:t>Amélioration envisageables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7355160" cy="4493096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Ajouter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 itinéraire pour affiche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une décente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sur la page détaillée d’un spot la liste des sessions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où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celui-ci est associé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Suppression des sessions expiré via un script SQL</a:t>
            </a:r>
          </a:p>
          <a:p>
            <a:pPr marL="0" indent="0">
              <a:spcAft>
                <a:spcPts val="600"/>
              </a:spcAft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15</a:t>
            </a:fld>
            <a:endParaRPr lang="fr-BE"/>
          </a:p>
        </p:txBody>
      </p:sp>
      <p:pic>
        <p:nvPicPr>
          <p:cNvPr id="5" name="Picture 2" descr="C:\Users\PLOJOUXR_INFO\Downloads\iconmonstr-check-mark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5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 smtClean="0"/>
              <a:t>Comparaison analyse et résolution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7355160" cy="4493096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Analyse et résolution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73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Mes satisfactions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L’élaboration de mon TPI m’a permis de :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Mettre en pratique un grande partie des connaissances acquises pendant ma formation en informatique.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Travailler de manière autonome et de gérer mon temps correctement.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mon projet de manière professionnel avec un journal de bord correctement tenu à jours et une planification détaillé du projet.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79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18</a:t>
            </a:fld>
            <a:endParaRPr lang="fr-BE" dirty="0"/>
          </a:p>
        </p:txBody>
      </p:sp>
      <p:pic>
        <p:nvPicPr>
          <p:cNvPr id="2051" name="Picture 3" descr="C:\Users\PLOJOUXR_INFO\Downloads\iconmonstr-help-3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9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Caractéristique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Analyse</a:t>
            </a:r>
            <a:endParaRPr lang="fr-CH" dirty="0" smtClean="0"/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Réalisation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Démonstration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Conclusion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Questions</a:t>
            </a: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16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Qu’est ce que «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TopRecettes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»?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Site web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Gestionnaire de recettes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À quoi ça sert?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Partager des recettes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Consulter des recettes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Commenter et noter des recettes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Pourquoi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j’ai choisi ce sujet?</a:t>
            </a: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5496" y="6356350"/>
            <a:ext cx="9069757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3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78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S’inscrire et se connecter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Consulter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Liste des recettes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Une recette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Les commentaires d’un recette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Liste des utilisateurs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Créer, Modifier et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supprimer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Des recettes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Des commentaires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Des utilisateurs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 smtClean="0"/>
              <a:t>Fonctionnalités</a:t>
            </a:r>
            <a:endParaRPr lang="fr-CH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38" y="1600200"/>
            <a:ext cx="6765123" cy="4525963"/>
          </a:xfrm>
        </p:spPr>
      </p:pic>
    </p:spTree>
    <p:extLst>
      <p:ext uri="{BB962C8B-B14F-4D97-AF65-F5344CB8AC3E}">
        <p14:creationId xmlns:p14="http://schemas.microsoft.com/office/powerpoint/2010/main" val="17579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6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Objectif globale du site WEB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La page d’accueil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es meilleures recettes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2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les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derniere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recettes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Inciter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l’utilisateur à s’inscrire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L’affichage des sessions et des spots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les sessions et les spots sous forme de liste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Simplifier la navigation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La carte des spots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 les spots sous forme de marqueurs sur une carte Google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Maps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Administration 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es utilisateurs, les sessions et les spots</a:t>
            </a:r>
          </a:p>
          <a:p>
            <a:pPr lvl="2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57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Page d’accueil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7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les sessions à venir 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Inciter l’utilisateur à s’inscrire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Donner envie à l’utilisateur de s’inscrire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66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L’affichage des sessions et des spots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8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Fonction SQL</a:t>
            </a:r>
          </a:p>
          <a:p>
            <a:pPr marL="457200" lvl="1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Fonction affichage</a:t>
            </a: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1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carte des spots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9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Input type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hidden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Création des marqueurs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Cedric Dos Reis - TopRecettes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1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307</TotalTime>
  <Words>464</Words>
  <Application>Microsoft Office PowerPoint</Application>
  <PresentationFormat>Affichage à l'écran (4:3)</PresentationFormat>
  <Paragraphs>133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Exécutif</vt:lpstr>
      <vt:lpstr>TopRecettes</vt:lpstr>
      <vt:lpstr>Sommaire</vt:lpstr>
      <vt:lpstr>Introduction</vt:lpstr>
      <vt:lpstr>Caractéristiques </vt:lpstr>
      <vt:lpstr>Fonctionnalités</vt:lpstr>
      <vt:lpstr>Analyse</vt:lpstr>
      <vt:lpstr>Page d’accueil</vt:lpstr>
      <vt:lpstr>L’affichage des sessions et des spots</vt:lpstr>
      <vt:lpstr>La carte des spots</vt:lpstr>
      <vt:lpstr>Administration </vt:lpstr>
      <vt:lpstr>Réalisation</vt:lpstr>
      <vt:lpstr>Modèle relationnel de données</vt:lpstr>
      <vt:lpstr>Démonstration</vt:lpstr>
      <vt:lpstr>Conclusion</vt:lpstr>
      <vt:lpstr>Amélioration envisageables</vt:lpstr>
      <vt:lpstr>Comparaison analyse et résolution</vt:lpstr>
      <vt:lpstr>Mes satisfactions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Maker</dc:title>
  <dc:creator>PLOJOUX ROBIN</dc:creator>
  <cp:lastModifiedBy>Utilisateur Windows</cp:lastModifiedBy>
  <cp:revision>33</cp:revision>
  <dcterms:created xsi:type="dcterms:W3CDTF">2015-05-19T06:22:08Z</dcterms:created>
  <dcterms:modified xsi:type="dcterms:W3CDTF">2015-05-21T11:46:32Z</dcterms:modified>
</cp:coreProperties>
</file>