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1"/>
  </p:notesMasterIdLst>
  <p:sldIdLst>
    <p:sldId id="256" r:id="rId2"/>
    <p:sldId id="264" r:id="rId3"/>
    <p:sldId id="257" r:id="rId4"/>
    <p:sldId id="265" r:id="rId5"/>
    <p:sldId id="258" r:id="rId6"/>
    <p:sldId id="259" r:id="rId7"/>
    <p:sldId id="266" r:id="rId8"/>
    <p:sldId id="270" r:id="rId9"/>
    <p:sldId id="271" r:id="rId10"/>
    <p:sldId id="272" r:id="rId11"/>
    <p:sldId id="273" r:id="rId12"/>
    <p:sldId id="260" r:id="rId13"/>
    <p:sldId id="267" r:id="rId14"/>
    <p:sldId id="261" r:id="rId15"/>
    <p:sldId id="262" r:id="rId16"/>
    <p:sldId id="268" r:id="rId17"/>
    <p:sldId id="274" r:id="rId18"/>
    <p:sldId id="269" r:id="rId19"/>
    <p:sldId id="263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6" autoAdjust="0"/>
    <p:restoredTop sz="94660"/>
  </p:normalViewPr>
  <p:slideViewPr>
    <p:cSldViewPr>
      <p:cViewPr varScale="1">
        <p:scale>
          <a:sx n="107" d="100"/>
          <a:sy n="107" d="100"/>
        </p:scale>
        <p:origin x="-12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2DCB8-0C0F-4F66-B0B7-BB187AA33170}" type="datetimeFigureOut">
              <a:rPr lang="fr-CH" smtClean="0"/>
              <a:t>21.05.2015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1029A-1296-4DB3-9322-1BCFD3DE420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950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029A-1296-4DB3-9322-1BCFD3DE420D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849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7453-D9AE-497C-A3DC-048DEE47EF0C}" type="datetime1">
              <a:rPr lang="fr-FR" smtClean="0"/>
              <a:t>21/05/2015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A8E4-5951-43F9-A12E-AD6D3AB1F031}" type="datetime1">
              <a:rPr lang="fr-FR" smtClean="0"/>
              <a:t>21/05/2015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7571-5255-434B-A49F-F93014038909}" type="datetime1">
              <a:rPr lang="fr-FR" smtClean="0"/>
              <a:t>21/05/2015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8F64-F2AA-48CF-BAA4-2B82A48451C8}" type="datetime1">
              <a:rPr lang="fr-FR" smtClean="0"/>
              <a:t>21/05/2015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0779-BAFA-4D70-AA01-BD169A4C54A5}" type="datetime1">
              <a:rPr lang="fr-FR" smtClean="0"/>
              <a:t>21/05/2015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236-98E3-4D9D-8869-BEB37DA0A32A}" type="datetime1">
              <a:rPr lang="fr-FR" smtClean="0"/>
              <a:t>21/05/2015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C84E-0534-4333-A59C-89D407D9EE92}" type="datetime1">
              <a:rPr lang="fr-FR" smtClean="0"/>
              <a:t>21/05/2015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20B6-38C7-40E1-9803-7DDF9BF5E8E7}" type="datetime1">
              <a:rPr lang="fr-FR" smtClean="0"/>
              <a:t>21/05/2015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3F5E-B0FC-4C4A-A693-789DDA153634}" type="datetime1">
              <a:rPr lang="fr-FR" smtClean="0"/>
              <a:t>21/05/2015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077-4818-47E4-B3EE-A4AEC11AA044}" type="datetime1">
              <a:rPr lang="fr-FR" smtClean="0"/>
              <a:t>21/05/2015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53CF-FC8A-4525-A12B-4FD9DB1819A1}" type="datetime1">
              <a:rPr lang="fr-FR" smtClean="0"/>
              <a:t>21/05/2015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CF53870-AFFB-4F25-9739-2BEDBC7D7B27}" type="datetime1">
              <a:rPr lang="fr-FR" smtClean="0"/>
              <a:t>21/05/2015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63415"/>
          </a:xfrm>
        </p:spPr>
        <p:txBody>
          <a:bodyPr/>
          <a:lstStyle/>
          <a:p>
            <a:r>
              <a:rPr lang="fr-CH" dirty="0" err="1" smtClean="0"/>
              <a:t>TopRecettes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19200"/>
          </a:xfrm>
        </p:spPr>
        <p:txBody>
          <a:bodyPr>
            <a:normAutofit fontScale="92500" lnSpcReduction="10000"/>
          </a:bodyPr>
          <a:lstStyle/>
          <a:p>
            <a:r>
              <a:rPr lang="fr-CH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Cedric</a:t>
            </a:r>
            <a:r>
              <a:rPr lang="fr-CH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Dos Reis</a:t>
            </a:r>
            <a:endParaRPr lang="fr-CH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fr-CH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I-IN-P4A</a:t>
            </a:r>
          </a:p>
          <a:p>
            <a:r>
              <a:rPr lang="fr-CH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2014 - 2015</a:t>
            </a:r>
            <a:endParaRPr lang="fr-CH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La carte des spots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10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Input type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hidden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Création des marqueurs</a:t>
            </a:r>
          </a:p>
          <a:p>
            <a:pPr marL="457200" lvl="1" indent="0">
              <a:buNone/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Administration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11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HTML 5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CSS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3 +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Bootstrap</a:t>
            </a:r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PHP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JavaScript/JQuery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API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Google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Maps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MySQL</a:t>
            </a:r>
          </a:p>
          <a:p>
            <a:pPr lvl="1"/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PHPMyAdmin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299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fr-CH" sz="4400" dirty="0" smtClean="0"/>
              <a:t>Modèle relationnel de données</a:t>
            </a:r>
            <a:endParaRPr lang="fr-CH" sz="4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13</a:t>
            </a:fld>
            <a:endParaRPr lang="fr-BE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67643" y="1772816"/>
            <a:ext cx="471678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14</a:t>
            </a:fld>
            <a:endParaRPr lang="fr-BE" dirty="0"/>
          </a:p>
        </p:txBody>
      </p:sp>
      <p:pic>
        <p:nvPicPr>
          <p:cNvPr id="4098" name="Picture 2" descr="C:\Users\PLOJOUXR_INFO\Downloads\iconmonstr-computer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9289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L’élaboration de mon TPI m’a permis de :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Mettre en pratique un grande partie des connaissances acquises pendant ma formation en informatique.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Travailler de manière autonome et de gérer mon temps correctement.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Gérer mon projet de manière professionnel avec un journal de bord correctement tenu à jours et une planification détaillé du projet.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27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800" dirty="0" smtClean="0"/>
              <a:t>Amélioration envisageables</a:t>
            </a:r>
            <a:endParaRPr lang="fr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628800"/>
            <a:ext cx="7355160" cy="4493096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Ajouter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un itinéraire pour affiche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une décente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Afficher sur la page détaillée d’un spot la liste des sessions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où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celui-ci est associé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Suppression des sessions expiré via un script SQL</a:t>
            </a:r>
          </a:p>
          <a:p>
            <a:pPr marL="0" indent="0">
              <a:spcAft>
                <a:spcPts val="600"/>
              </a:spcAft>
              <a:buNone/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16</a:t>
            </a:fld>
            <a:endParaRPr lang="fr-BE"/>
          </a:p>
        </p:txBody>
      </p:sp>
      <p:pic>
        <p:nvPicPr>
          <p:cNvPr id="5" name="Picture 2" descr="C:\Users\PLOJOUXR_INFO\Downloads\iconmonstr-check-mark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65104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3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800" dirty="0" smtClean="0"/>
              <a:t>Comparaison analyse et résolution</a:t>
            </a:r>
            <a:endParaRPr lang="fr-CH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628800"/>
            <a:ext cx="7355160" cy="4493096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Analyse et résolution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73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Mes satisfactions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L’élaboration de mon TPI m’a permis de :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Mettre en pratique un grande partie des connaissances acquises pendant ma formation en informatique.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Travailler de manière autonome et de gérer mon temps correctement.</a:t>
            </a:r>
          </a:p>
          <a:p>
            <a:pPr lvl="1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Gérer mon projet de manière professionnel avec un journal de bord correctement tenu à jours et une planification détaillé du projet.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79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19</a:t>
            </a:fld>
            <a:endParaRPr lang="fr-BE" dirty="0"/>
          </a:p>
        </p:txBody>
      </p:sp>
      <p:pic>
        <p:nvPicPr>
          <p:cNvPr id="2051" name="Picture 3" descr="C:\Users\PLOJOUXR_INFO\Downloads\iconmonstr-help-3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Introduction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Caractéristique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Analyse</a:t>
            </a:r>
            <a:endParaRPr lang="fr-CH" dirty="0" smtClean="0"/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Réalisation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Démonstration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Conclusion</a:t>
            </a:r>
          </a:p>
          <a:p>
            <a:pPr>
              <a:spcAft>
                <a:spcPts val="600"/>
              </a:spcAft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Questions</a:t>
            </a: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16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Qu’est ce que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«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TopRecettes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»?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Site web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Gestionnaire de recettes</a:t>
            </a:r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À quoi ça sert?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Créer ou participer à des rendez-vous de skate ou de longboard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Consulter des lieux où l’on peut pratiquer ces disciplines sur une carte</a:t>
            </a:r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Pourquoi j’ai choisi ce sujet?</a:t>
            </a: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5496" y="6356350"/>
            <a:ext cx="9069757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078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Contexte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Les mots «</a:t>
            </a:r>
            <a:r>
              <a:rPr lang="fr-C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session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» et «</a:t>
            </a:r>
            <a:r>
              <a:rPr lang="fr-C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spot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» sont couramment utilisés dans l’environnement du skate et du longboard</a:t>
            </a:r>
          </a:p>
          <a:p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Une «</a:t>
            </a:r>
            <a:r>
              <a:rPr lang="fr-C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session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» :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C’est une période de rencontre (un rendez-vous) entre des pratiquants de ces sports</a:t>
            </a:r>
          </a:p>
          <a:p>
            <a:pPr marL="457200" lvl="1" indent="0">
              <a:buNone/>
            </a:pPr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Un «</a:t>
            </a:r>
            <a:r>
              <a:rPr lang="fr-C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spot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» :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C’est un lieu où l’on peut pratiquer ces sports 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Cela peut être un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skatepark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, une descente ou un autre lieu</a:t>
            </a:r>
          </a:p>
          <a:p>
            <a:pPr lvl="1"/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Une </a:t>
            </a:r>
            <a:r>
              <a:rPr lang="fr-C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session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 se déroule généralement sur un </a:t>
            </a:r>
            <a:r>
              <a:rPr lang="fr-C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spot</a:t>
            </a:r>
            <a:endParaRPr lang="fr-CH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96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Caractéristiques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S’inscrire et se connecter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Consulter :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Liste des sessions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Liste des spots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Carte des spots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Une session détaillée 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Un spot détaillé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Créer et supprimer :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Des sessions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Des spots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Gérer et supprimer des utilisateurs</a:t>
            </a:r>
          </a:p>
          <a:p>
            <a:pPr marL="457200" lvl="1" indent="0">
              <a:buNone/>
            </a:pPr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5</a:t>
            </a:fld>
            <a:endParaRPr lang="fr-BE" dirty="0"/>
          </a:p>
        </p:txBody>
      </p:sp>
      <p:pic>
        <p:nvPicPr>
          <p:cNvPr id="5123" name="Picture 3" descr="C:\Users\PLOJOUXR_INFO\Downloads\iconmonstr-clipboard-5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4868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800" dirty="0" smtClean="0"/>
              <a:t>Plan de navigation</a:t>
            </a:r>
            <a:endParaRPr lang="fr-CH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6</a:t>
            </a:fld>
            <a:endParaRPr lang="fr-BE" dirty="0"/>
          </a:p>
        </p:txBody>
      </p:sp>
      <p:pic>
        <p:nvPicPr>
          <p:cNvPr id="5" name="Espace réservé du contenu 4" descr="C:\Users\PLOJOUXR_INFO\Downloads\plan_de_nav (4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704856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9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7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Objectif globale du site WEB :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La page d’accueil</a:t>
            </a:r>
          </a:p>
          <a:p>
            <a:pPr lvl="2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Afficher les sessions à venir </a:t>
            </a:r>
          </a:p>
          <a:p>
            <a:pPr lvl="2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Inciter l’utilisateur à s’inscrire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L’affichage des sessions et des spots</a:t>
            </a:r>
          </a:p>
          <a:p>
            <a:pPr lvl="2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Afficher les sessions et les spots sous forme de liste</a:t>
            </a:r>
          </a:p>
          <a:p>
            <a:pPr lvl="2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Simplifier la navigation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La carte des spots</a:t>
            </a:r>
          </a:p>
          <a:p>
            <a:pPr lvl="2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Affiche les spots sous forme de marqueurs sur une carte Google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Maps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Administration </a:t>
            </a:r>
          </a:p>
          <a:p>
            <a:pPr lvl="2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Gérer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l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es utilisateurs, les sessions et les spots</a:t>
            </a:r>
          </a:p>
          <a:p>
            <a:pPr lvl="2"/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Page d’accueil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8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Afficher les sessions à venir </a:t>
            </a:r>
          </a:p>
          <a:p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Inciter l’utilisateur à s’inscrire</a:t>
            </a:r>
          </a:p>
          <a:p>
            <a:pPr lvl="1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Donner envie à l’utilisateur de s’inscrire</a:t>
            </a:r>
          </a:p>
          <a:p>
            <a:pPr marL="457200" lvl="1" indent="0">
              <a:buNone/>
            </a:pP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  <a:p>
            <a:pPr lvl="1"/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L’affichage des sessions et des spots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105253" cy="365125"/>
          </a:xfrm>
        </p:spPr>
        <p:txBody>
          <a:bodyPr/>
          <a:lstStyle/>
          <a:p>
            <a:pPr algn="ctr"/>
            <a:fld id="{CF4668DC-857F-487D-BFFA-8C0CA5037977}" type="slidenum">
              <a:rPr lang="fr-BE" smtClean="0"/>
              <a:pPr algn="ctr"/>
              <a:t>9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Fonction SQL</a:t>
            </a:r>
          </a:p>
          <a:p>
            <a:pPr marL="457200" lvl="1" indent="0">
              <a:buNone/>
            </a:pP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Fonction affichage</a:t>
            </a:r>
          </a:p>
          <a:p>
            <a:pPr lvl="1"/>
            <a:endParaRPr lang="fr-CH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291</TotalTime>
  <Words>469</Words>
  <Application>Microsoft Office PowerPoint</Application>
  <PresentationFormat>Affichage à l'écran (4:3)</PresentationFormat>
  <Paragraphs>127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Exécutif</vt:lpstr>
      <vt:lpstr>TopRecettes</vt:lpstr>
      <vt:lpstr>Sommaire</vt:lpstr>
      <vt:lpstr>Introduction</vt:lpstr>
      <vt:lpstr>Contexte</vt:lpstr>
      <vt:lpstr>Caractéristiques </vt:lpstr>
      <vt:lpstr>Plan de navigation</vt:lpstr>
      <vt:lpstr>Analyse</vt:lpstr>
      <vt:lpstr>Page d’accueil</vt:lpstr>
      <vt:lpstr>L’affichage des sessions et des spots</vt:lpstr>
      <vt:lpstr>La carte des spots</vt:lpstr>
      <vt:lpstr>Administration </vt:lpstr>
      <vt:lpstr>Réalisation</vt:lpstr>
      <vt:lpstr>Modèle relationnel de données</vt:lpstr>
      <vt:lpstr>Démonstration</vt:lpstr>
      <vt:lpstr>Conclusion</vt:lpstr>
      <vt:lpstr>Amélioration envisageables</vt:lpstr>
      <vt:lpstr>Comparaison analyse et résolution</vt:lpstr>
      <vt:lpstr>Mes satisfactions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Maker</dc:title>
  <dc:creator>PLOJOUX ROBIN</dc:creator>
  <cp:lastModifiedBy>Utilisateur Windows</cp:lastModifiedBy>
  <cp:revision>28</cp:revision>
  <dcterms:created xsi:type="dcterms:W3CDTF">2015-05-19T06:22:08Z</dcterms:created>
  <dcterms:modified xsi:type="dcterms:W3CDTF">2015-05-21T09:01:28Z</dcterms:modified>
</cp:coreProperties>
</file>