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7979"/>
    <a:srgbClr val="3A7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6607-417A-4655-AEE7-98C9139DF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66326-F0EB-4B2D-A898-E5F73D692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4BA22-CFAD-4162-868A-F0329F12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C3F6-ECCB-4803-819D-1E3DC3DD9158}" type="datetimeFigureOut">
              <a:rPr lang="es-AR" smtClean="0"/>
              <a:t>30/10/2021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048A5-9E83-40FA-B0E8-2110F3A17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A2FB0-5445-41A8-9377-DB7CB1E6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3BD8-0FEF-4E09-9DF5-35381869F41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81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E334B-9CD4-4F35-B6EE-CA76A505D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70126-B07A-426C-A5DE-3B15BB850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010E2-6FF9-4C57-80BF-0558875EA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C3F6-ECCB-4803-819D-1E3DC3DD9158}" type="datetimeFigureOut">
              <a:rPr lang="es-AR" smtClean="0"/>
              <a:t>30/10/2021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8AEBC-B731-4DA6-9F85-094F6F390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A6A33-EB76-4B00-B174-A0D2FC81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3BD8-0FEF-4E09-9DF5-35381869F41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713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54694C-1416-45CA-B8AB-82CC2BE99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9EC83-2F27-400A-ADF4-5FF7C2173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C9546-02F6-464D-B24F-627E22589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C3F6-ECCB-4803-819D-1E3DC3DD9158}" type="datetimeFigureOut">
              <a:rPr lang="es-AR" smtClean="0"/>
              <a:t>30/10/2021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AEA1E-9B38-4D4E-B03C-9F2067A7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733C6-83A3-4638-A95F-9F1BE57C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3BD8-0FEF-4E09-9DF5-35381869F41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565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11771-4BE5-41D4-BF0F-7E5CF3B3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97732-9A81-4AE6-881D-B14CAC21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52AF4-4968-4AD2-9104-679B015F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C3F6-ECCB-4803-819D-1E3DC3DD9158}" type="datetimeFigureOut">
              <a:rPr lang="es-AR" smtClean="0"/>
              <a:t>30/10/2021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96458-67DB-4D78-845C-BD63BADE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56532-02BA-44F2-9B77-0B4DB75A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3BD8-0FEF-4E09-9DF5-35381869F41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811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FA9C-5FBB-437F-AF99-68C67D39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644B0-6C3D-4D67-A17E-F9A03F2CD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F987C-F6E7-410B-9AB2-DC943B22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C3F6-ECCB-4803-819D-1E3DC3DD9158}" type="datetimeFigureOut">
              <a:rPr lang="es-AR" smtClean="0"/>
              <a:t>30/10/2021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C0A40-B8C7-44E7-AF5F-551E8C21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4C94A-4BB5-4B7D-9D50-78958C2A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3BD8-0FEF-4E09-9DF5-35381869F41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790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C538-F3A9-4C61-A5E5-FD6512B3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13919-DB5E-4C6E-A7F4-6FFAC7897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91BC6-CB30-4821-BD8B-CA483B023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4D610-3B77-47F5-99E4-BE6B02A4E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C3F6-ECCB-4803-819D-1E3DC3DD9158}" type="datetimeFigureOut">
              <a:rPr lang="es-AR" smtClean="0"/>
              <a:t>30/10/2021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129F0-1DF2-46F5-885D-39415C03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4D591-4EDF-4F4B-A3E2-416600E3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3BD8-0FEF-4E09-9DF5-35381869F41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678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8B23-B376-4396-98AC-0F54998C5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93CD8-0F68-4595-96D6-A473777FD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B4010-B1D1-41CB-84DD-48B66DD8C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DF713-7E58-41B0-AA81-EFB386781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3B3D9-1EF9-45CD-B65C-0AB7F22D8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006F7C-3CF8-433E-BBA9-729A0A8A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C3F6-ECCB-4803-819D-1E3DC3DD9158}" type="datetimeFigureOut">
              <a:rPr lang="es-AR" smtClean="0"/>
              <a:t>30/10/2021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3BDFA-E6D5-4984-AB74-85C0585A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ECF89C-97C1-40EA-99ED-856BA9A8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3BD8-0FEF-4E09-9DF5-35381869F41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166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A6CA9-F4A3-4E9F-B272-A0780D78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467EC-6706-4B16-A51A-C77B4CB02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C3F6-ECCB-4803-819D-1E3DC3DD9158}" type="datetimeFigureOut">
              <a:rPr lang="es-AR" smtClean="0"/>
              <a:t>30/10/2021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DEC25-BBA8-4774-A65E-2F6A509C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D647F-F9B9-412C-8AA8-24045FA3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3BD8-0FEF-4E09-9DF5-35381869F41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897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CF783-69E2-4132-B576-B42C2C0DE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C3F6-ECCB-4803-819D-1E3DC3DD9158}" type="datetimeFigureOut">
              <a:rPr lang="es-AR" smtClean="0"/>
              <a:t>30/10/2021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9DED74-8E04-48EC-8754-420B0EB6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B7641-FAC3-4683-AC91-53C06733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3BD8-0FEF-4E09-9DF5-35381869F41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628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F9BD-8550-4D58-80DD-B9472194F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C785-D20A-4FC7-9118-535D3C9DD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48467-7701-4F66-95BA-3DA934486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2ED5A-8C93-4897-9D2B-68824AC6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C3F6-ECCB-4803-819D-1E3DC3DD9158}" type="datetimeFigureOut">
              <a:rPr lang="es-AR" smtClean="0"/>
              <a:t>30/10/2021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BA322-9FEA-4B8A-BCF0-E5AF78518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7066D-683D-4DF5-80E4-CC0ACFBC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3BD8-0FEF-4E09-9DF5-35381869F41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726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1E85D-2964-4EAC-8C7E-A7AD5960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782F7-2109-4901-A688-947F7B483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DD16E-A87D-4741-920D-44AF2416A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D03B3-C7E9-4748-8D50-5E00B6E9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C3F6-ECCB-4803-819D-1E3DC3DD9158}" type="datetimeFigureOut">
              <a:rPr lang="es-AR" smtClean="0"/>
              <a:t>30/10/2021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5FB28-1E05-429C-B734-CD2050916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97D4C-506C-452F-8126-6B36A421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3BD8-0FEF-4E09-9DF5-35381869F41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643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2B2374-43E5-409E-8615-ED0E9B6F9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89743-8C79-4FEA-B1AF-EC081F812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AA936-1533-420E-BF93-7C65A0304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BC3F6-ECCB-4803-819D-1E3DC3DD9158}" type="datetimeFigureOut">
              <a:rPr lang="es-AR" smtClean="0"/>
              <a:t>30/10/2021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889C-FF0E-4138-981C-A2153D078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3046B-9E36-46E0-8359-977428FE6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F3BD8-0FEF-4E09-9DF5-35381869F41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824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2FD050-9217-44AA-950D-489FF4192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77" y="254000"/>
            <a:ext cx="5341482" cy="467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0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5791FC-E231-4386-AC04-A1586FD33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1804987"/>
            <a:ext cx="90963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4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15F83B-ABCC-4035-8235-324E3FF6B1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4" t="22131" r="23995" b="24535"/>
          <a:stretch/>
        </p:blipFill>
        <p:spPr>
          <a:xfrm>
            <a:off x="1432874" y="734884"/>
            <a:ext cx="8559538" cy="49494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3B9903-396E-4AD6-985A-C0691C2C24C2}"/>
              </a:ext>
            </a:extLst>
          </p:cNvPr>
          <p:cNvSpPr/>
          <p:nvPr/>
        </p:nvSpPr>
        <p:spPr>
          <a:xfrm>
            <a:off x="3478491" y="4958499"/>
            <a:ext cx="2828041" cy="3770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3254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32C3B6F-AFF1-4B72-82C6-47982C79A0F3}"/>
              </a:ext>
            </a:extLst>
          </p:cNvPr>
          <p:cNvGrpSpPr/>
          <p:nvPr/>
        </p:nvGrpSpPr>
        <p:grpSpPr>
          <a:xfrm>
            <a:off x="6504496" y="3659541"/>
            <a:ext cx="1074230" cy="325704"/>
            <a:chOff x="6504496" y="3659541"/>
            <a:chExt cx="1074230" cy="3257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E4FFF8E-694C-4F7B-8B48-38CB26E3A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4496" y="3667124"/>
              <a:ext cx="1074230" cy="31812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5ADCFB2-155B-480F-8233-E7DF04846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4496" y="3659541"/>
              <a:ext cx="1074230" cy="318121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3F02B74-8BAF-4138-AAAB-7474F1CC381D}"/>
                </a:ext>
              </a:extLst>
            </p:cNvPr>
            <p:cNvSpPr/>
            <p:nvPr/>
          </p:nvSpPr>
          <p:spPr>
            <a:xfrm>
              <a:off x="6523028" y="3673474"/>
              <a:ext cx="1041400" cy="29686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pPr algn="ctr"/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C649AF-FF3C-4EF5-89FD-D8227C931790}"/>
                </a:ext>
              </a:extLst>
            </p:cNvPr>
            <p:cNvSpPr/>
            <p:nvPr/>
          </p:nvSpPr>
          <p:spPr>
            <a:xfrm>
              <a:off x="6735655" y="3718461"/>
              <a:ext cx="611912" cy="21544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800" b="0" cap="none" spc="0" dirty="0">
                  <a:ln w="0"/>
                  <a:latin typeface="UD Digi Kyokasho NK-B" panose="02020700000000000000" pitchFamily="18" charset="-128"/>
                  <a:ea typeface="UD Digi Kyokasho NK-B" panose="02020700000000000000" pitchFamily="18" charset="-128"/>
                  <a:cs typeface="Tahoma" panose="020B0604030504040204" pitchFamily="34" charset="0"/>
                </a:rPr>
                <a:t>Back</a:t>
              </a:r>
              <a:endParaRPr lang="en-US" sz="400" b="0" cap="none" spc="0" dirty="0">
                <a:ln w="0"/>
                <a:latin typeface="UD Digi Kyokasho NK-B" panose="02020700000000000000" pitchFamily="18" charset="-128"/>
                <a:ea typeface="UD Digi Kyokasho NK-B" panose="02020700000000000000" pitchFamily="18" charset="-128"/>
                <a:cs typeface="Tahoma" panose="020B060403050404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9BC999-3E93-4635-AD5B-032D189AB333}"/>
              </a:ext>
            </a:extLst>
          </p:cNvPr>
          <p:cNvGrpSpPr/>
          <p:nvPr/>
        </p:nvGrpSpPr>
        <p:grpSpPr>
          <a:xfrm>
            <a:off x="7072822" y="4558648"/>
            <a:ext cx="1074230" cy="318121"/>
            <a:chOff x="6504496" y="3667123"/>
            <a:chExt cx="1074230" cy="318121"/>
          </a:xfrm>
          <a:solidFill>
            <a:schemeClr val="bg1"/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1020DA0-A319-4448-9F60-9E711F05F2F8}"/>
                </a:ext>
              </a:extLst>
            </p:cNvPr>
            <p:cNvSpPr/>
            <p:nvPr/>
          </p:nvSpPr>
          <p:spPr>
            <a:xfrm>
              <a:off x="6504496" y="3667123"/>
              <a:ext cx="1074230" cy="318121"/>
            </a:xfrm>
            <a:prstGeom prst="roundRect">
              <a:avLst>
                <a:gd name="adj" fmla="val 50000"/>
              </a:avLst>
            </a:prstGeom>
            <a:grpFill/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pPr algn="ctr"/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A0E1ECE-C1E2-44A6-A883-2B354AC58EFB}"/>
                </a:ext>
              </a:extLst>
            </p:cNvPr>
            <p:cNvSpPr/>
            <p:nvPr/>
          </p:nvSpPr>
          <p:spPr>
            <a:xfrm>
              <a:off x="6740417" y="3718461"/>
              <a:ext cx="611912" cy="215444"/>
            </a:xfrm>
            <a:prstGeom prst="rect">
              <a:avLst/>
            </a:prstGeom>
            <a:grp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800" b="0" cap="none" spc="0" dirty="0">
                  <a:ln w="0"/>
                  <a:latin typeface="UD Digi Kyokasho NK-B" panose="02020700000000000000" pitchFamily="18" charset="-128"/>
                  <a:ea typeface="UD Digi Kyokasho NK-B" panose="02020700000000000000" pitchFamily="18" charset="-128"/>
                  <a:cs typeface="Tahoma" panose="020B0604030504040204" pitchFamily="34" charset="0"/>
                </a:rPr>
                <a:t>Back</a:t>
              </a:r>
              <a:endParaRPr lang="en-US" sz="400" b="0" cap="none" spc="0" dirty="0">
                <a:ln w="0"/>
                <a:latin typeface="UD Digi Kyokasho NK-B" panose="02020700000000000000" pitchFamily="18" charset="-128"/>
                <a:ea typeface="UD Digi Kyokasho NK-B" panose="02020700000000000000" pitchFamily="18" charset="-128"/>
                <a:cs typeface="Tahoma" panose="020B0604030504040204" pitchFamily="34" charset="0"/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9EBE9475-C819-4320-A2C5-31B06732A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667" y="2823131"/>
            <a:ext cx="1115665" cy="353599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204D179-0529-4A43-B8E2-CB2D4AAED11C}"/>
              </a:ext>
            </a:extLst>
          </p:cNvPr>
          <p:cNvGrpSpPr/>
          <p:nvPr/>
        </p:nvGrpSpPr>
        <p:grpSpPr>
          <a:xfrm>
            <a:off x="7026517" y="2990407"/>
            <a:ext cx="1115665" cy="353599"/>
            <a:chOff x="7026517" y="2990407"/>
            <a:chExt cx="1115665" cy="353599"/>
          </a:xfrm>
          <a:solidFill>
            <a:srgbClr val="3A7FF6"/>
          </a:solidFill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391C949-4F04-4C80-93CE-59A850DE9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6517" y="2990407"/>
              <a:ext cx="1115665" cy="353599"/>
            </a:xfrm>
            <a:prstGeom prst="rect">
              <a:avLst/>
            </a:prstGeom>
            <a:grpFill/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816206C-8D4A-485A-8DDD-B43C81151712}"/>
                </a:ext>
              </a:extLst>
            </p:cNvPr>
            <p:cNvSpPr/>
            <p:nvPr/>
          </p:nvSpPr>
          <p:spPr>
            <a:xfrm>
              <a:off x="7229692" y="3058359"/>
              <a:ext cx="698068" cy="230832"/>
            </a:xfrm>
            <a:prstGeom prst="rect">
              <a:avLst/>
            </a:prstGeom>
            <a:grp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900" b="0" cap="none" spc="0" dirty="0">
                  <a:ln w="0"/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  <a:cs typeface="Tahoma" panose="020B0604030504040204" pitchFamily="34" charset="0"/>
                </a:rPr>
                <a:t>Filter</a:t>
              </a:r>
              <a:endParaRPr lang="en-US" sz="500" b="0" cap="none" spc="0" dirty="0">
                <a:ln w="0"/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  <a:cs typeface="Tahoma" panose="020B060403050404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9C2B09A-B2A2-4AFF-BDDD-6708F975D457}"/>
              </a:ext>
            </a:extLst>
          </p:cNvPr>
          <p:cNvGrpSpPr/>
          <p:nvPr/>
        </p:nvGrpSpPr>
        <p:grpSpPr>
          <a:xfrm>
            <a:off x="7052104" y="2521820"/>
            <a:ext cx="1115665" cy="353600"/>
            <a:chOff x="7038039" y="2600373"/>
            <a:chExt cx="1115665" cy="353598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D83C3F6-8C20-4966-A9C8-4D4996112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8039" y="2600373"/>
              <a:ext cx="1115665" cy="353598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CFFE8F9-3778-4733-8151-CB9F97735CC4}"/>
                </a:ext>
              </a:extLst>
            </p:cNvPr>
            <p:cNvSpPr/>
            <p:nvPr/>
          </p:nvSpPr>
          <p:spPr>
            <a:xfrm>
              <a:off x="7246837" y="2674872"/>
              <a:ext cx="698068" cy="230832"/>
            </a:xfrm>
            <a:prstGeom prst="rect">
              <a:avLst/>
            </a:prstGeom>
            <a:solidFill>
              <a:srgbClr val="3A7FF6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900" b="0" cap="none" spc="0" dirty="0">
                  <a:ln w="0"/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  <a:cs typeface="Tahoma" panose="020B0604030504040204" pitchFamily="34" charset="0"/>
                </a:rPr>
                <a:t>Filter</a:t>
              </a:r>
              <a:endParaRPr lang="en-US" sz="500" b="0" cap="none" spc="0" dirty="0">
                <a:ln w="0"/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  <a:cs typeface="Tahoma" panose="020B060403050404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7A3BD43-ECFA-4619-8CFA-705628647276}"/>
              </a:ext>
            </a:extLst>
          </p:cNvPr>
          <p:cNvGrpSpPr/>
          <p:nvPr/>
        </p:nvGrpSpPr>
        <p:grpSpPr>
          <a:xfrm>
            <a:off x="3972756" y="3289191"/>
            <a:ext cx="2285714" cy="698413"/>
            <a:chOff x="3972756" y="3289191"/>
            <a:chExt cx="2285714" cy="69841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671B4A4-4B13-478F-9EA7-02DC2F73D0B1}"/>
                </a:ext>
              </a:extLst>
            </p:cNvPr>
            <p:cNvGrpSpPr/>
            <p:nvPr/>
          </p:nvGrpSpPr>
          <p:grpSpPr>
            <a:xfrm>
              <a:off x="3972756" y="3289191"/>
              <a:ext cx="2285714" cy="698413"/>
              <a:chOff x="3972756" y="3289191"/>
              <a:chExt cx="2285714" cy="69841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81B6E-A8B4-4647-B362-3ED72176F4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2756" y="3289191"/>
                <a:ext cx="2285714" cy="698413"/>
              </a:xfrm>
              <a:prstGeom prst="rect">
                <a:avLst/>
              </a:prstGeom>
            </p:spPr>
          </p:pic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BC5518B-59DF-4434-B620-FF25691529A0}"/>
                  </a:ext>
                </a:extLst>
              </p:cNvPr>
              <p:cNvSpPr/>
              <p:nvPr/>
            </p:nvSpPr>
            <p:spPr>
              <a:xfrm>
                <a:off x="4652433" y="3396978"/>
                <a:ext cx="1109134" cy="482838"/>
              </a:xfrm>
              <a:prstGeom prst="rect">
                <a:avLst/>
              </a:prstGeom>
              <a:solidFill>
                <a:srgbClr val="3A7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1ED8528-AC5D-4438-A9BF-DD1D0F61512E}"/>
                </a:ext>
              </a:extLst>
            </p:cNvPr>
            <p:cNvSpPr/>
            <p:nvPr/>
          </p:nvSpPr>
          <p:spPr>
            <a:xfrm>
              <a:off x="4391230" y="3349130"/>
              <a:ext cx="1448766" cy="584775"/>
            </a:xfrm>
            <a:prstGeom prst="rect">
              <a:avLst/>
            </a:prstGeom>
            <a:solidFill>
              <a:srgbClr val="3A7FF6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  <a:cs typeface="Tahoma" panose="020B0604030504040204" pitchFamily="34" charset="0"/>
                </a:rPr>
                <a:t>Open</a:t>
              </a:r>
            </a:p>
            <a:p>
              <a:pPr algn="ctr"/>
              <a:r>
                <a:rPr lang="en-US" sz="1600" dirty="0">
                  <a:ln w="0"/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  <a:cs typeface="Tahoma" panose="020B0604030504040204" pitchFamily="34" charset="0"/>
                </a:rPr>
                <a:t>Results</a:t>
              </a:r>
              <a:endParaRPr lang="en-US" sz="1050" b="0" cap="none" spc="0" dirty="0">
                <a:ln w="0"/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  <a:cs typeface="Tahoma" panose="020B0604030504040204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ABC3BB-8DDA-44DE-BE61-E7B8B1ED10D7}"/>
              </a:ext>
            </a:extLst>
          </p:cNvPr>
          <p:cNvGrpSpPr/>
          <p:nvPr/>
        </p:nvGrpSpPr>
        <p:grpSpPr>
          <a:xfrm>
            <a:off x="8499904" y="2618472"/>
            <a:ext cx="1115665" cy="353600"/>
            <a:chOff x="7038039" y="2600373"/>
            <a:chExt cx="1115665" cy="353598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65C43DB-118E-4BDB-9BDB-5476C0136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8039" y="2600373"/>
              <a:ext cx="1115665" cy="353598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F24DE79-569D-4915-9EF5-5D2B2ABCD4A7}"/>
                </a:ext>
              </a:extLst>
            </p:cNvPr>
            <p:cNvSpPr/>
            <p:nvPr/>
          </p:nvSpPr>
          <p:spPr>
            <a:xfrm>
              <a:off x="7246837" y="2674872"/>
              <a:ext cx="698068" cy="230831"/>
            </a:xfrm>
            <a:prstGeom prst="rect">
              <a:avLst/>
            </a:prstGeom>
            <a:solidFill>
              <a:srgbClr val="797979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900" dirty="0">
                  <a:ln w="0"/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  <a:cs typeface="Tahoma" panose="020B0604030504040204" pitchFamily="34" charset="0"/>
                </a:rPr>
                <a:t>Clear</a:t>
              </a:r>
              <a:endParaRPr lang="en-US" sz="500" b="0" cap="none" spc="0" dirty="0">
                <a:ln w="0"/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444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CB239-84B2-4965-B450-2949A086F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297" y="2908381"/>
            <a:ext cx="4998206" cy="17493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3C6806-4AB2-49B2-B641-8DC6EA564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606" y="1530722"/>
            <a:ext cx="3217333" cy="206713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346FF2-F5D2-49D6-A130-632044420F51}"/>
              </a:ext>
            </a:extLst>
          </p:cNvPr>
          <p:cNvCxnSpPr/>
          <p:nvPr/>
        </p:nvCxnSpPr>
        <p:spPr>
          <a:xfrm flipH="1">
            <a:off x="7345331" y="3549175"/>
            <a:ext cx="2907794" cy="4191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34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2EE3EE-9288-41FF-B55F-F5FE7DFA0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89599"/>
            <a:ext cx="12192000" cy="627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4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38958</TotalTime>
  <Words>7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UD Digi Kyokasho NK-B</vt:lpstr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רז זאבי</dc:creator>
  <cp:lastModifiedBy>רז זאבי</cp:lastModifiedBy>
  <cp:revision>16</cp:revision>
  <dcterms:created xsi:type="dcterms:W3CDTF">2021-09-29T10:42:41Z</dcterms:created>
  <dcterms:modified xsi:type="dcterms:W3CDTF">2021-11-01T10:04:01Z</dcterms:modified>
</cp:coreProperties>
</file>