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89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8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53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58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1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1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Adidas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32" y="5111677"/>
            <a:ext cx="6620968" cy="861420"/>
          </a:xfrm>
        </p:spPr>
        <p:txBody>
          <a:bodyPr/>
          <a:lstStyle/>
          <a:p>
            <a:pPr algn="r"/>
            <a:r>
              <a:rPr lang="en-US" dirty="0"/>
              <a:t>By BENJAMIN oNYEKWERE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🔍 Project Overview: Adidas Sales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Objective:</a:t>
            </a:r>
          </a:p>
          <a:p>
            <a:pPr marL="0" indent="0">
              <a:buNone/>
            </a:pPr>
            <a:r>
              <a:rPr lang="en-GB" dirty="0"/>
              <a:t>This interactive dashboard presents an analysis of Adidas sales performance across various regions, products, retailers, and time periods. It offers insights into the best-selling and fastest-growing products, as well as identifying the regions with the highest and lowest performance.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1EBC-31D1-4A7A-8CAA-7B674254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7814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REGIONAL SALES: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2B003B-ED19-B074-1F1A-D436C696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57" y="2512470"/>
            <a:ext cx="4248743" cy="300079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3C275A-2E15-297B-466B-90A59CF5DC79}"/>
              </a:ext>
            </a:extLst>
          </p:cNvPr>
          <p:cNvSpPr txBox="1"/>
          <p:nvPr/>
        </p:nvSpPr>
        <p:spPr>
          <a:xfrm>
            <a:off x="4984956" y="2512470"/>
            <a:ext cx="3913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Western region is the top performer with the highest number of sales.</a:t>
            </a:r>
          </a:p>
          <a:p>
            <a:r>
              <a:rPr lang="en-US" dirty="0"/>
              <a:t>Midwest region is the lowest performer with the lower number of sales </a:t>
            </a:r>
          </a:p>
        </p:txBody>
      </p:sp>
    </p:spTree>
    <p:extLst>
      <p:ext uri="{BB962C8B-B14F-4D97-AF65-F5344CB8AC3E}">
        <p14:creationId xmlns:p14="http://schemas.microsoft.com/office/powerpoint/2010/main" val="17731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156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PRODUCT SALES 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112AA-4DBC-036F-5D14-FA596C540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7" y="1979038"/>
            <a:ext cx="4086795" cy="34580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D1DA79-F483-A914-2135-7123D31D04AB}"/>
              </a:ext>
            </a:extLst>
          </p:cNvPr>
          <p:cNvSpPr txBox="1"/>
          <p:nvPr/>
        </p:nvSpPr>
        <p:spPr>
          <a:xfrm>
            <a:off x="4960940" y="1979038"/>
            <a:ext cx="3706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Men's street footwear emerged as the highest-performing product, driven by strong sales figures. In contrast, women's athletic footwear ranked lowest among the top five products based on sales performance.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33F3-9093-5CF5-9846-8BACE0E9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25476"/>
          </a:xfrm>
        </p:spPr>
        <p:txBody>
          <a:bodyPr/>
          <a:lstStyle/>
          <a:p>
            <a:r>
              <a:rPr lang="en-US" sz="3200" dirty="0"/>
              <a:t>REGIONAL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5B30C-763C-175B-5180-5DFBBFFFD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08" y="1832305"/>
            <a:ext cx="4258269" cy="3143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4104D4-4C0A-7C75-8139-203D3F42FB97}"/>
              </a:ext>
            </a:extLst>
          </p:cNvPr>
          <p:cNvSpPr txBox="1"/>
          <p:nvPr/>
        </p:nvSpPr>
        <p:spPr>
          <a:xfrm>
            <a:off x="4680155" y="1832305"/>
            <a:ext cx="41688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West region leads in total sales, generating $269,943,182—nearly double that of the Midwest region. However, its profit margin stands at 33.2% ($89,609,516 out of $269,943,182), which is lower than the Midwest's 38.9% ($52,811,412 out of $135,800,182). This indicates that while the West achieves higher sales, the Midwest is more efficient in terms of profitability.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5EF6-695B-08BF-9297-7856F27D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87824"/>
          </a:xfrm>
        </p:spPr>
        <p:txBody>
          <a:bodyPr/>
          <a:lstStyle/>
          <a:p>
            <a:r>
              <a:rPr lang="en-US" sz="3200" dirty="0"/>
              <a:t>RETAILER PROFITS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DA703-80FE-17C7-44BA-EEE42014FF73}"/>
              </a:ext>
            </a:extLst>
          </p:cNvPr>
          <p:cNvSpPr txBox="1"/>
          <p:nvPr/>
        </p:nvSpPr>
        <p:spPr>
          <a:xfrm>
            <a:off x="4571999" y="1764891"/>
            <a:ext cx="4503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Foot Locker demonstrates a significantly higher profitability compared to Amazon, earning $18,245,550 in profit versus Amazon’s $6,833,803. This means Foot Locker’s profits are roughly 2.67 times greater than those of Amazon.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0D5CE5-066E-14F4-A8CA-E71AE42BF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7" y="1140543"/>
            <a:ext cx="4237702" cy="3451122"/>
          </a:xfrm>
        </p:spPr>
      </p:pic>
    </p:spTree>
    <p:extLst>
      <p:ext uri="{BB962C8B-B14F-4D97-AF65-F5344CB8AC3E}">
        <p14:creationId xmlns:p14="http://schemas.microsoft.com/office/powerpoint/2010/main" val="344318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9EBE-360D-BD92-A8E0-3E365C44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01" y="134775"/>
            <a:ext cx="7055380" cy="677992"/>
          </a:xfrm>
        </p:spPr>
        <p:txBody>
          <a:bodyPr/>
          <a:lstStyle/>
          <a:p>
            <a:r>
              <a:rPr lang="en-US" sz="2800" b="1" dirty="0"/>
              <a:t>MONTLY SALES &amp; PROFITS OVER TIME</a:t>
            </a:r>
            <a:r>
              <a:rPr lang="en-US" sz="28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9B06B-8644-AB8C-992C-916172CFD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" y="874027"/>
            <a:ext cx="6711950" cy="3169193"/>
          </a:xfr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3507E08-E61E-70D5-9E9D-BE3F871ED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2" y="4307746"/>
            <a:ext cx="862447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sales and profit follow a similar trend, indicating consistent profitability relative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/>
              <a:t>No significant drops or losses, indicating consistent market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600" dirty="0"/>
              <a:t>The proportionality of profit to sales across months suggests that profit margins remain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600" dirty="0"/>
              <a:t>relatively stable.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4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2C42-DAEC-8B13-2EE9-913C1D2C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27153"/>
          </a:xfrm>
        </p:spPr>
        <p:txBody>
          <a:bodyPr/>
          <a:lstStyle/>
          <a:p>
            <a:r>
              <a:rPr lang="en-US" sz="3200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B317-DB10-3BD2-2120-CECCA80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179871"/>
            <a:ext cx="6711654" cy="506853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GB" dirty="0"/>
              <a:t>Explore pricing adjustments in the West region to enhance profit margins while maintaining stable sales volume.</a:t>
            </a:r>
            <a:endParaRPr lang="en-US" dirty="0"/>
          </a:p>
          <a:p>
            <a:pPr>
              <a:buFontTx/>
              <a:buChar char="-"/>
            </a:pPr>
            <a:r>
              <a:rPr lang="en-GB" dirty="0"/>
              <a:t>Initiate marketing campaigns focused on women's athletic footwear, showcasing its comfort and performance to drive sales growth.</a:t>
            </a:r>
            <a:endParaRPr lang="en-US" dirty="0"/>
          </a:p>
          <a:p>
            <a:pPr>
              <a:buFontTx/>
              <a:buChar char="-"/>
            </a:pPr>
            <a:r>
              <a:rPr lang="en-GB" dirty="0"/>
              <a:t>Create tailored strategies for each region, taking into account their specific market conditions and cost structures, with the Midwest region prioritized due to its relatively low sales performance.</a:t>
            </a:r>
          </a:p>
          <a:p>
            <a:pPr>
              <a:buFontTx/>
              <a:buChar char="-"/>
            </a:pPr>
            <a:r>
              <a:rPr lang="en-GB" dirty="0"/>
              <a:t>Investigate Market trends and competitive dynamics to understand why certain retailers are outperforming others.</a:t>
            </a:r>
            <a:endParaRPr lang="en-US" dirty="0"/>
          </a:p>
          <a:p>
            <a:pPr marL="0" indent="0">
              <a:buNone/>
            </a:pPr>
            <a:r>
              <a:rPr lang="en-GB" dirty="0"/>
              <a:t>-  Assess Amazon's operational expenses and identify         opportunities to enhance efficiency.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0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</TotalTime>
  <Words>381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Adidas Sales Performance Dashboard</vt:lpstr>
      <vt:lpstr>🔍 Project Overview: Adidas Sales Dashboard</vt:lpstr>
      <vt:lpstr> REGIONAL SALES: </vt:lpstr>
      <vt:lpstr>PRODUCT SALES </vt:lpstr>
      <vt:lpstr>REGIONAL PROFIT</vt:lpstr>
      <vt:lpstr>RETAILER PROFITS</vt:lpstr>
      <vt:lpstr>MONTLY SALES &amp; PROFITS OVER TIME </vt:lpstr>
      <vt:lpstr>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Performance Dashboard</dc:title>
  <dc:subject/>
  <dc:creator>Johnnie Daniel</dc:creator>
  <cp:keywords/>
  <dc:description>generated using python-pptx</dc:description>
  <cp:lastModifiedBy>Benjamin Onyekwere</cp:lastModifiedBy>
  <cp:revision>7</cp:revision>
  <dcterms:created xsi:type="dcterms:W3CDTF">2013-01-27T09:14:16Z</dcterms:created>
  <dcterms:modified xsi:type="dcterms:W3CDTF">2025-05-27T18:50:35Z</dcterms:modified>
  <cp:category/>
</cp:coreProperties>
</file>