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Old Standard T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32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ldStandardT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b6247de40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b6247de40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6247de40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6247de40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b6247de40e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b6247de40e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b6247de40e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b6247de40e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b6247de40e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b6247de40e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b6247de40e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b6247de40e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b6247de40e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b6247de40e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b6247de40e_0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b6247de40e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b6247de40e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b6247de40e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b6247de40e_0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b6247de40e_0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247de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247de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b6247de40e_0_1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b6247de40e_0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b6247de40e_0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b6247de40e_0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b6247de40e_0_1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b6247de40e_0_1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b6247de40e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b6247de40e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b6247de40e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2b6247de40e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b6247de40e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b6247de40e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b6247de40e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b6247de40e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6247de4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6247de4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6247de4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6247de4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6247de40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6247de40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6247de40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6247de40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6247de40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6247de40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6247de40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6247de40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b6247de40e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b6247de40e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Fvkue-hQvbGM489dFf3U_0XsKs20uMR3/view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Fvkue-hQvbGM489dFf3U_0XsKs20uMR3/view" TargetMode="External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660700"/>
            <a:ext cx="8118600" cy="16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IGR 202 - Final Project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Grass Renderer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Kedadry Yannis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515" name="Google Shape;515;p22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3" name="Google Shape;523;p22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4" name="Google Shape;524;p22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5" name="Google Shape;525;p22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526" name="Google Shape;526;p22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527" name="Google Shape;527;p22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28" name="Google Shape;528;p22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529" name="Google Shape;529;p22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530" name="Google Shape;530;p22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31" name="Google Shape;531;p22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532" name="Google Shape;532;p22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3" name="Google Shape;533;p22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4" name="Google Shape;534;p22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535" name="Google Shape;535;p22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536" name="Google Shape;536;p22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537" name="Google Shape;537;p22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38" name="Google Shape;538;p22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539" name="Google Shape;539;p22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540" name="Google Shape;540;p22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41" name="Google Shape;541;p22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542" name="Google Shape;542;p22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546" name="Google Shape;546;p22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547" name="Google Shape;547;p22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48" name="Google Shape;548;p22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549" name="Google Shape;549;p22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550" name="Google Shape;550;p22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51" name="Google Shape;551;p22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552" name="Google Shape;552;p22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555" name="Google Shape;555;p22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6" name="Google Shape;556;p22"/>
          <p:cNvSpPr/>
          <p:nvPr/>
        </p:nvSpPr>
        <p:spPr>
          <a:xfrm>
            <a:off x="6660900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7" name="Google Shape;557;p22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8" name="Google Shape;558;p22"/>
          <p:cNvSpPr txBox="1"/>
          <p:nvPr/>
        </p:nvSpPr>
        <p:spPr>
          <a:xfrm>
            <a:off x="6660900" y="8516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Geometry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559" name="Google Shape;559;p22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560" name="Google Shape;560;p22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563" name="Google Shape;563;p22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564" name="Google Shape;564;p22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567" name="Google Shape;567;p22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568" name="Google Shape;568;p22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571" name="Google Shape;571;p22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572" name="Google Shape;572;p22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575" name="Google Shape;575;p22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576" name="Google Shape;576;p22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579" name="Google Shape;579;p22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80" name="Google Shape;580;p22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581" name="Google Shape;581;p22"/>
          <p:cNvGrpSpPr/>
          <p:nvPr/>
        </p:nvGrpSpPr>
        <p:grpSpPr>
          <a:xfrm>
            <a:off x="2883950" y="2961275"/>
            <a:ext cx="3301500" cy="1813800"/>
            <a:chOff x="2883950" y="2961275"/>
            <a:chExt cx="3301500" cy="1813800"/>
          </a:xfrm>
        </p:grpSpPr>
        <p:sp>
          <p:nvSpPr>
            <p:cNvPr id="582" name="Google Shape;582;p22"/>
            <p:cNvSpPr/>
            <p:nvPr/>
          </p:nvSpPr>
          <p:spPr>
            <a:xfrm>
              <a:off x="2883950" y="2961275"/>
              <a:ext cx="3301500" cy="181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83" name="Google Shape;583;p22"/>
            <p:cNvSpPr txBox="1"/>
            <p:nvPr/>
          </p:nvSpPr>
          <p:spPr>
            <a:xfrm>
              <a:off x="2883950" y="2961275"/>
              <a:ext cx="33015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Shader</a:t>
              </a:r>
              <a:endPara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4325325" y="3471525"/>
              <a:ext cx="1740300" cy="1201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85" name="Google Shape;585;p22"/>
            <p:cNvSpPr txBox="1"/>
            <p:nvPr/>
          </p:nvSpPr>
          <p:spPr>
            <a:xfrm>
              <a:off x="2949625" y="3678800"/>
              <a:ext cx="11964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Blade Id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86" name="Google Shape;586;p22"/>
            <p:cNvSpPr txBox="1"/>
            <p:nvPr/>
          </p:nvSpPr>
          <p:spPr>
            <a:xfrm>
              <a:off x="4325325" y="3498875"/>
              <a:ext cx="17403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data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587" name="Google Shape;587;p22"/>
            <p:cNvCxnSpPr/>
            <p:nvPr/>
          </p:nvCxnSpPr>
          <p:spPr>
            <a:xfrm>
              <a:off x="3547825" y="39794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2"/>
            <p:cNvCxnSpPr/>
            <p:nvPr/>
          </p:nvCxnSpPr>
          <p:spPr>
            <a:xfrm flipH="1" rot="10800000">
              <a:off x="3535850" y="4284625"/>
              <a:ext cx="753600" cy="6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9" name="Google Shape;589;p22"/>
            <p:cNvSpPr txBox="1"/>
            <p:nvPr/>
          </p:nvSpPr>
          <p:spPr>
            <a:xfrm>
              <a:off x="4401400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Pos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90" name="Google Shape;590;p22"/>
            <p:cNvSpPr txBox="1"/>
            <p:nvPr/>
          </p:nvSpPr>
          <p:spPr>
            <a:xfrm>
              <a:off x="5454038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Col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591" name="Google Shape;591;p22"/>
            <p:cNvGrpSpPr/>
            <p:nvPr/>
          </p:nvGrpSpPr>
          <p:grpSpPr>
            <a:xfrm>
              <a:off x="5048858" y="4247175"/>
              <a:ext cx="293242" cy="62701"/>
              <a:chOff x="1116458" y="4356475"/>
              <a:chExt cx="293242" cy="62701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1352700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234588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1116458" y="4356476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sp>
        <p:nvSpPr>
          <p:cNvPr id="595" name="Google Shape;5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3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601" name="Google Shape;601;p23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2" name="Google Shape;602;p23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3" name="Google Shape;603;p23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4" name="Google Shape;604;p23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6" name="Google Shape;606;p23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8" name="Google Shape;608;p23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9" name="Google Shape;609;p23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0" name="Google Shape;610;p23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1" name="Google Shape;611;p23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12" name="Google Shape;612;p23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613" name="Google Shape;613;p23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14" name="Google Shape;614;p23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615" name="Google Shape;615;p23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616" name="Google Shape;616;p23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17" name="Google Shape;617;p23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618" name="Google Shape;618;p23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9" name="Google Shape;619;p23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0" name="Google Shape;620;p23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21" name="Google Shape;621;p23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622" name="Google Shape;622;p23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24" name="Google Shape;624;p23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27" name="Google Shape;627;p23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628" name="Google Shape;628;p23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631" name="Google Shape;631;p23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632" name="Google Shape;632;p23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633" name="Google Shape;633;p23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34" name="Google Shape;634;p23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635" name="Google Shape;635;p23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636" name="Google Shape;636;p23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37" name="Google Shape;637;p23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638" name="Google Shape;638;p23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641" name="Google Shape;641;p23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2" name="Google Shape;642;p23"/>
          <p:cNvSpPr/>
          <p:nvPr/>
        </p:nvSpPr>
        <p:spPr>
          <a:xfrm>
            <a:off x="6660900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3" name="Google Shape;643;p23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4" name="Google Shape;644;p23"/>
          <p:cNvSpPr txBox="1"/>
          <p:nvPr/>
        </p:nvSpPr>
        <p:spPr>
          <a:xfrm>
            <a:off x="6660900" y="8516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Geometry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45" name="Google Shape;645;p23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646" name="Google Shape;646;p23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649" name="Google Shape;649;p23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653" name="Google Shape;653;p23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654" name="Google Shape;654;p23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657" name="Google Shape;657;p23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658" name="Google Shape;658;p23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661" name="Google Shape;661;p23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662" name="Google Shape;662;p23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665" name="Google Shape;665;p23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6" name="Google Shape;666;p23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67" name="Google Shape;667;p23"/>
          <p:cNvGrpSpPr/>
          <p:nvPr/>
        </p:nvGrpSpPr>
        <p:grpSpPr>
          <a:xfrm>
            <a:off x="2883950" y="2961275"/>
            <a:ext cx="3301500" cy="1813800"/>
            <a:chOff x="2883950" y="2961275"/>
            <a:chExt cx="3301500" cy="1813800"/>
          </a:xfrm>
        </p:grpSpPr>
        <p:sp>
          <p:nvSpPr>
            <p:cNvPr id="668" name="Google Shape;668;p23"/>
            <p:cNvSpPr/>
            <p:nvPr/>
          </p:nvSpPr>
          <p:spPr>
            <a:xfrm>
              <a:off x="2883950" y="2961275"/>
              <a:ext cx="3301500" cy="181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69" name="Google Shape;669;p23"/>
            <p:cNvSpPr txBox="1"/>
            <p:nvPr/>
          </p:nvSpPr>
          <p:spPr>
            <a:xfrm>
              <a:off x="2883950" y="2961275"/>
              <a:ext cx="33015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Shader</a:t>
              </a:r>
              <a:endPara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4325325" y="3471525"/>
              <a:ext cx="1740300" cy="1201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71" name="Google Shape;671;p23"/>
            <p:cNvSpPr txBox="1"/>
            <p:nvPr/>
          </p:nvSpPr>
          <p:spPr>
            <a:xfrm>
              <a:off x="2949625" y="3678800"/>
              <a:ext cx="11964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Blade Id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72" name="Google Shape;672;p23"/>
            <p:cNvSpPr txBox="1"/>
            <p:nvPr/>
          </p:nvSpPr>
          <p:spPr>
            <a:xfrm>
              <a:off x="4325325" y="3498875"/>
              <a:ext cx="17403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data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673" name="Google Shape;673;p23"/>
            <p:cNvCxnSpPr/>
            <p:nvPr/>
          </p:nvCxnSpPr>
          <p:spPr>
            <a:xfrm>
              <a:off x="3547825" y="39794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3"/>
            <p:cNvCxnSpPr/>
            <p:nvPr/>
          </p:nvCxnSpPr>
          <p:spPr>
            <a:xfrm flipH="1" rot="10800000">
              <a:off x="3535850" y="4284625"/>
              <a:ext cx="753600" cy="6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5" name="Google Shape;675;p23"/>
            <p:cNvSpPr txBox="1"/>
            <p:nvPr/>
          </p:nvSpPr>
          <p:spPr>
            <a:xfrm>
              <a:off x="4401400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Pos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76" name="Google Shape;676;p23"/>
            <p:cNvSpPr txBox="1"/>
            <p:nvPr/>
          </p:nvSpPr>
          <p:spPr>
            <a:xfrm>
              <a:off x="5454038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Col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677" name="Google Shape;677;p23"/>
            <p:cNvGrpSpPr/>
            <p:nvPr/>
          </p:nvGrpSpPr>
          <p:grpSpPr>
            <a:xfrm>
              <a:off x="5048858" y="4247175"/>
              <a:ext cx="293242" cy="62701"/>
              <a:chOff x="1116458" y="4356475"/>
              <a:chExt cx="293242" cy="62701"/>
            </a:xfrm>
          </p:grpSpPr>
          <p:sp>
            <p:nvSpPr>
              <p:cNvPr id="678" name="Google Shape;678;p23"/>
              <p:cNvSpPr/>
              <p:nvPr/>
            </p:nvSpPr>
            <p:spPr>
              <a:xfrm>
                <a:off x="1352700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234588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1116458" y="4356476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cxnSp>
        <p:nvCxnSpPr>
          <p:cNvPr id="681" name="Google Shape;681;p23"/>
          <p:cNvCxnSpPr>
            <a:stCxn id="670" idx="3"/>
          </p:cNvCxnSpPr>
          <p:nvPr/>
        </p:nvCxnSpPr>
        <p:spPr>
          <a:xfrm flipH="1" rot="10800000">
            <a:off x="6065625" y="2837325"/>
            <a:ext cx="1435500" cy="123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23"/>
          <p:cNvSpPr/>
          <p:nvPr/>
        </p:nvSpPr>
        <p:spPr>
          <a:xfrm>
            <a:off x="7608775" y="2114050"/>
            <a:ext cx="227400" cy="17697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3" name="Google Shape;683;p23"/>
          <p:cNvSpPr/>
          <p:nvPr/>
        </p:nvSpPr>
        <p:spPr>
          <a:xfrm>
            <a:off x="7608625" y="1817350"/>
            <a:ext cx="227400" cy="296700"/>
          </a:xfrm>
          <a:prstGeom prst="triangl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684" name="Google Shape;684;p23"/>
          <p:cNvCxnSpPr>
            <a:stCxn id="683" idx="2"/>
          </p:cNvCxnSpPr>
          <p:nvPr/>
        </p:nvCxnSpPr>
        <p:spPr>
          <a:xfrm>
            <a:off x="7608625" y="2114050"/>
            <a:ext cx="215400" cy="472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3"/>
          <p:cNvCxnSpPr>
            <a:endCxn id="682" idx="3"/>
          </p:cNvCxnSpPr>
          <p:nvPr/>
        </p:nvCxnSpPr>
        <p:spPr>
          <a:xfrm>
            <a:off x="7608775" y="2598100"/>
            <a:ext cx="227400" cy="400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3"/>
          <p:cNvCxnSpPr>
            <a:stCxn id="682" idx="1"/>
          </p:cNvCxnSpPr>
          <p:nvPr/>
        </p:nvCxnSpPr>
        <p:spPr>
          <a:xfrm>
            <a:off x="7608775" y="2998900"/>
            <a:ext cx="227400" cy="470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23"/>
          <p:cNvCxnSpPr/>
          <p:nvPr/>
        </p:nvCxnSpPr>
        <p:spPr>
          <a:xfrm>
            <a:off x="7608775" y="3468975"/>
            <a:ext cx="227400" cy="406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23"/>
          <p:cNvCxnSpPr/>
          <p:nvPr/>
        </p:nvCxnSpPr>
        <p:spPr>
          <a:xfrm>
            <a:off x="7608800" y="2592075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7614800" y="29989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23"/>
          <p:cNvCxnSpPr/>
          <p:nvPr/>
        </p:nvCxnSpPr>
        <p:spPr>
          <a:xfrm>
            <a:off x="7608625" y="34690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8" name="Google Shape;698;p24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9" name="Google Shape;699;p24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0" name="Google Shape;700;p24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1" name="Google Shape;701;p24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2" name="Google Shape;702;p24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3" name="Google Shape;703;p24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4" name="Google Shape;704;p24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5" name="Google Shape;705;p24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6" name="Google Shape;706;p24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7" name="Google Shape;707;p24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708" name="Google Shape;708;p24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709" name="Google Shape;709;p24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10" name="Google Shape;710;p24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711" name="Google Shape;711;p24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712" name="Google Shape;712;p24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13" name="Google Shape;713;p24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714" name="Google Shape;714;p24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5" name="Google Shape;715;p24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6" name="Google Shape;716;p24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717" name="Google Shape;717;p24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718" name="Google Shape;718;p24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719" name="Google Shape;719;p24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20" name="Google Shape;720;p24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721" name="Google Shape;721;p24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722" name="Google Shape;722;p24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23" name="Google Shape;723;p24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724" name="Google Shape;724;p24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727" name="Google Shape;727;p24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728" name="Google Shape;728;p24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729" name="Google Shape;729;p24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30" name="Google Shape;730;p24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731" name="Google Shape;731;p24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732" name="Google Shape;732;p24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33" name="Google Shape;733;p24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737" name="Google Shape;737;p24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8" name="Google Shape;738;p24"/>
          <p:cNvSpPr/>
          <p:nvPr/>
        </p:nvSpPr>
        <p:spPr>
          <a:xfrm>
            <a:off x="6660900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9" name="Google Shape;739;p24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0" name="Google Shape;740;p24"/>
          <p:cNvSpPr txBox="1"/>
          <p:nvPr/>
        </p:nvSpPr>
        <p:spPr>
          <a:xfrm>
            <a:off x="6660900" y="8516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Geometry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741" name="Google Shape;741;p24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742" name="Google Shape;742;p24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745" name="Google Shape;745;p24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746" name="Google Shape;746;p24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749" name="Google Shape;749;p24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750" name="Google Shape;750;p24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753" name="Google Shape;753;p24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754" name="Google Shape;754;p24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757" name="Google Shape;757;p24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758" name="Google Shape;758;p24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761" name="Google Shape;761;p24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2" name="Google Shape;762;p24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763" name="Google Shape;763;p24"/>
          <p:cNvGrpSpPr/>
          <p:nvPr/>
        </p:nvGrpSpPr>
        <p:grpSpPr>
          <a:xfrm>
            <a:off x="2883950" y="2961275"/>
            <a:ext cx="3301500" cy="1813800"/>
            <a:chOff x="2883950" y="2961275"/>
            <a:chExt cx="3301500" cy="1813800"/>
          </a:xfrm>
        </p:grpSpPr>
        <p:sp>
          <p:nvSpPr>
            <p:cNvPr id="764" name="Google Shape;764;p24"/>
            <p:cNvSpPr/>
            <p:nvPr/>
          </p:nvSpPr>
          <p:spPr>
            <a:xfrm>
              <a:off x="2883950" y="2961275"/>
              <a:ext cx="3301500" cy="181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65" name="Google Shape;765;p24"/>
            <p:cNvSpPr txBox="1"/>
            <p:nvPr/>
          </p:nvSpPr>
          <p:spPr>
            <a:xfrm>
              <a:off x="2883950" y="2961275"/>
              <a:ext cx="33015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Shader</a:t>
              </a:r>
              <a:endPara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4325325" y="3471525"/>
              <a:ext cx="1740300" cy="1201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67" name="Google Shape;767;p24"/>
            <p:cNvSpPr txBox="1"/>
            <p:nvPr/>
          </p:nvSpPr>
          <p:spPr>
            <a:xfrm>
              <a:off x="2949625" y="3678800"/>
              <a:ext cx="11964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Blade Id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68" name="Google Shape;768;p24"/>
            <p:cNvSpPr txBox="1"/>
            <p:nvPr/>
          </p:nvSpPr>
          <p:spPr>
            <a:xfrm>
              <a:off x="4325325" y="3498875"/>
              <a:ext cx="17403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data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769" name="Google Shape;769;p24"/>
            <p:cNvCxnSpPr/>
            <p:nvPr/>
          </p:nvCxnSpPr>
          <p:spPr>
            <a:xfrm>
              <a:off x="3547825" y="39794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24"/>
            <p:cNvCxnSpPr/>
            <p:nvPr/>
          </p:nvCxnSpPr>
          <p:spPr>
            <a:xfrm flipH="1" rot="10800000">
              <a:off x="3535850" y="4284625"/>
              <a:ext cx="753600" cy="6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1" name="Google Shape;771;p24"/>
            <p:cNvSpPr txBox="1"/>
            <p:nvPr/>
          </p:nvSpPr>
          <p:spPr>
            <a:xfrm>
              <a:off x="4401400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Pos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72" name="Google Shape;772;p24"/>
            <p:cNvSpPr txBox="1"/>
            <p:nvPr/>
          </p:nvSpPr>
          <p:spPr>
            <a:xfrm>
              <a:off x="5454038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Col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773" name="Google Shape;773;p24"/>
            <p:cNvGrpSpPr/>
            <p:nvPr/>
          </p:nvGrpSpPr>
          <p:grpSpPr>
            <a:xfrm>
              <a:off x="5048858" y="4247175"/>
              <a:ext cx="293242" cy="62701"/>
              <a:chOff x="1116458" y="4356475"/>
              <a:chExt cx="293242" cy="62701"/>
            </a:xfrm>
          </p:grpSpPr>
          <p:sp>
            <p:nvSpPr>
              <p:cNvPr id="774" name="Google Shape;774;p24"/>
              <p:cNvSpPr/>
              <p:nvPr/>
            </p:nvSpPr>
            <p:spPr>
              <a:xfrm>
                <a:off x="1352700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1234588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1116458" y="4356476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sp>
        <p:nvSpPr>
          <p:cNvPr id="777" name="Google Shape;777;p24"/>
          <p:cNvSpPr/>
          <p:nvPr/>
        </p:nvSpPr>
        <p:spPr>
          <a:xfrm>
            <a:off x="7608775" y="2114050"/>
            <a:ext cx="227400" cy="17697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8" name="Google Shape;778;p24"/>
          <p:cNvSpPr/>
          <p:nvPr/>
        </p:nvSpPr>
        <p:spPr>
          <a:xfrm>
            <a:off x="7608625" y="1817350"/>
            <a:ext cx="227400" cy="296700"/>
          </a:xfrm>
          <a:prstGeom prst="triangl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79" name="Google Shape;779;p24"/>
          <p:cNvCxnSpPr>
            <a:stCxn id="778" idx="2"/>
          </p:cNvCxnSpPr>
          <p:nvPr/>
        </p:nvCxnSpPr>
        <p:spPr>
          <a:xfrm>
            <a:off x="7608625" y="2114050"/>
            <a:ext cx="215400" cy="472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4"/>
          <p:cNvCxnSpPr>
            <a:endCxn id="777" idx="3"/>
          </p:cNvCxnSpPr>
          <p:nvPr/>
        </p:nvCxnSpPr>
        <p:spPr>
          <a:xfrm>
            <a:off x="7608775" y="2598100"/>
            <a:ext cx="227400" cy="400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4"/>
          <p:cNvCxnSpPr>
            <a:stCxn id="777" idx="1"/>
          </p:cNvCxnSpPr>
          <p:nvPr/>
        </p:nvCxnSpPr>
        <p:spPr>
          <a:xfrm>
            <a:off x="7608775" y="2998900"/>
            <a:ext cx="227400" cy="470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24"/>
          <p:cNvCxnSpPr/>
          <p:nvPr/>
        </p:nvCxnSpPr>
        <p:spPr>
          <a:xfrm>
            <a:off x="7608775" y="3468975"/>
            <a:ext cx="227400" cy="406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4"/>
          <p:cNvCxnSpPr/>
          <p:nvPr/>
        </p:nvCxnSpPr>
        <p:spPr>
          <a:xfrm>
            <a:off x="7608800" y="2592075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4"/>
          <p:cNvCxnSpPr/>
          <p:nvPr/>
        </p:nvCxnSpPr>
        <p:spPr>
          <a:xfrm>
            <a:off x="7614800" y="29989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24"/>
          <p:cNvCxnSpPr/>
          <p:nvPr/>
        </p:nvCxnSpPr>
        <p:spPr>
          <a:xfrm>
            <a:off x="7608625" y="34690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5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792" name="Google Shape;792;p25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3" name="Google Shape;793;p25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4" name="Google Shape;794;p25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5" name="Google Shape;795;p25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6" name="Google Shape;796;p25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7" name="Google Shape;797;p25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8" name="Google Shape;798;p25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9" name="Google Shape;799;p25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0" name="Google Shape;800;p25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1" name="Google Shape;801;p25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2" name="Google Shape;802;p25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803" name="Google Shape;803;p25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804" name="Google Shape;804;p25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05" name="Google Shape;805;p25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806" name="Google Shape;806;p25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807" name="Google Shape;807;p25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08" name="Google Shape;808;p25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809" name="Google Shape;809;p25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0" name="Google Shape;810;p25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1" name="Google Shape;811;p25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812" name="Google Shape;812;p25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813" name="Google Shape;813;p25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814" name="Google Shape;814;p25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15" name="Google Shape;815;p25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816" name="Google Shape;816;p25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817" name="Google Shape;817;p25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18" name="Google Shape;818;p25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819" name="Google Shape;819;p25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822" name="Google Shape;822;p25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823" name="Google Shape;823;p25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824" name="Google Shape;824;p25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25" name="Google Shape;825;p25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826" name="Google Shape;826;p25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827" name="Google Shape;827;p25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28" name="Google Shape;828;p25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829" name="Google Shape;829;p25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832" name="Google Shape;832;p25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6660900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4" name="Google Shape;834;p25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6660900" y="8516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Geometry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836" name="Google Shape;836;p25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837" name="Google Shape;837;p25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840" name="Google Shape;840;p25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841" name="Google Shape;841;p25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844" name="Google Shape;844;p25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845" name="Google Shape;845;p25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848" name="Google Shape;848;p25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849" name="Google Shape;849;p25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852" name="Google Shape;852;p25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853" name="Google Shape;853;p25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856" name="Google Shape;856;p25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7" name="Google Shape;857;p25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858" name="Google Shape;858;p25"/>
          <p:cNvGrpSpPr/>
          <p:nvPr/>
        </p:nvGrpSpPr>
        <p:grpSpPr>
          <a:xfrm>
            <a:off x="2883950" y="2961275"/>
            <a:ext cx="3301500" cy="1813800"/>
            <a:chOff x="2883950" y="2961275"/>
            <a:chExt cx="3301500" cy="1813800"/>
          </a:xfrm>
        </p:grpSpPr>
        <p:sp>
          <p:nvSpPr>
            <p:cNvPr id="859" name="Google Shape;859;p25"/>
            <p:cNvSpPr/>
            <p:nvPr/>
          </p:nvSpPr>
          <p:spPr>
            <a:xfrm>
              <a:off x="2883950" y="2961275"/>
              <a:ext cx="3301500" cy="181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60" name="Google Shape;860;p25"/>
            <p:cNvSpPr txBox="1"/>
            <p:nvPr/>
          </p:nvSpPr>
          <p:spPr>
            <a:xfrm>
              <a:off x="2883950" y="2961275"/>
              <a:ext cx="33015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Shader</a:t>
              </a:r>
              <a:endPara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4325325" y="3471525"/>
              <a:ext cx="1740300" cy="1201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62" name="Google Shape;862;p25"/>
            <p:cNvSpPr txBox="1"/>
            <p:nvPr/>
          </p:nvSpPr>
          <p:spPr>
            <a:xfrm>
              <a:off x="2949625" y="3678800"/>
              <a:ext cx="11964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Blade Id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63" name="Google Shape;863;p25"/>
            <p:cNvSpPr txBox="1"/>
            <p:nvPr/>
          </p:nvSpPr>
          <p:spPr>
            <a:xfrm>
              <a:off x="4325325" y="3498875"/>
              <a:ext cx="17403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data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864" name="Google Shape;864;p25"/>
            <p:cNvCxnSpPr/>
            <p:nvPr/>
          </p:nvCxnSpPr>
          <p:spPr>
            <a:xfrm>
              <a:off x="3547825" y="39794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5"/>
            <p:cNvCxnSpPr/>
            <p:nvPr/>
          </p:nvCxnSpPr>
          <p:spPr>
            <a:xfrm flipH="1" rot="10800000">
              <a:off x="3535850" y="4284625"/>
              <a:ext cx="753600" cy="6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6" name="Google Shape;866;p25"/>
            <p:cNvSpPr txBox="1"/>
            <p:nvPr/>
          </p:nvSpPr>
          <p:spPr>
            <a:xfrm>
              <a:off x="4401400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Pos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67" name="Google Shape;867;p25"/>
            <p:cNvSpPr txBox="1"/>
            <p:nvPr/>
          </p:nvSpPr>
          <p:spPr>
            <a:xfrm>
              <a:off x="5454038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Col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868" name="Google Shape;868;p25"/>
            <p:cNvGrpSpPr/>
            <p:nvPr/>
          </p:nvGrpSpPr>
          <p:grpSpPr>
            <a:xfrm>
              <a:off x="5048858" y="4247175"/>
              <a:ext cx="293242" cy="62701"/>
              <a:chOff x="1116458" y="4356475"/>
              <a:chExt cx="293242" cy="62701"/>
            </a:xfrm>
          </p:grpSpPr>
          <p:sp>
            <p:nvSpPr>
              <p:cNvPr id="869" name="Google Shape;869;p25"/>
              <p:cNvSpPr/>
              <p:nvPr/>
            </p:nvSpPr>
            <p:spPr>
              <a:xfrm>
                <a:off x="1352700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1234588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1116458" y="4356476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cxnSp>
        <p:nvCxnSpPr>
          <p:cNvPr id="872" name="Google Shape;872;p25"/>
          <p:cNvCxnSpPr>
            <a:stCxn id="815" idx="2"/>
          </p:cNvCxnSpPr>
          <p:nvPr/>
        </p:nvCxnSpPr>
        <p:spPr>
          <a:xfrm flipH="1" rot="10800000">
            <a:off x="695063" y="1575325"/>
            <a:ext cx="3133800" cy="130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25"/>
          <p:cNvSpPr/>
          <p:nvPr/>
        </p:nvSpPr>
        <p:spPr>
          <a:xfrm>
            <a:off x="7608775" y="2114050"/>
            <a:ext cx="227400" cy="17697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4" name="Google Shape;874;p25"/>
          <p:cNvSpPr/>
          <p:nvPr/>
        </p:nvSpPr>
        <p:spPr>
          <a:xfrm>
            <a:off x="7608625" y="1817350"/>
            <a:ext cx="227400" cy="296700"/>
          </a:xfrm>
          <a:prstGeom prst="triangl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75" name="Google Shape;875;p25"/>
          <p:cNvCxnSpPr>
            <a:stCxn id="874" idx="2"/>
          </p:cNvCxnSpPr>
          <p:nvPr/>
        </p:nvCxnSpPr>
        <p:spPr>
          <a:xfrm>
            <a:off x="7608625" y="2114050"/>
            <a:ext cx="215400" cy="472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25"/>
          <p:cNvCxnSpPr>
            <a:endCxn id="873" idx="3"/>
          </p:cNvCxnSpPr>
          <p:nvPr/>
        </p:nvCxnSpPr>
        <p:spPr>
          <a:xfrm>
            <a:off x="7608775" y="2598100"/>
            <a:ext cx="227400" cy="400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25"/>
          <p:cNvCxnSpPr>
            <a:stCxn id="873" idx="1"/>
          </p:cNvCxnSpPr>
          <p:nvPr/>
        </p:nvCxnSpPr>
        <p:spPr>
          <a:xfrm>
            <a:off x="7608775" y="2998900"/>
            <a:ext cx="227400" cy="470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25"/>
          <p:cNvCxnSpPr/>
          <p:nvPr/>
        </p:nvCxnSpPr>
        <p:spPr>
          <a:xfrm>
            <a:off x="7608775" y="3468975"/>
            <a:ext cx="227400" cy="406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25"/>
          <p:cNvCxnSpPr/>
          <p:nvPr/>
        </p:nvCxnSpPr>
        <p:spPr>
          <a:xfrm>
            <a:off x="7608800" y="2592075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25"/>
          <p:cNvCxnSpPr/>
          <p:nvPr/>
        </p:nvCxnSpPr>
        <p:spPr>
          <a:xfrm>
            <a:off x="7614800" y="29989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25"/>
          <p:cNvCxnSpPr/>
          <p:nvPr/>
        </p:nvCxnSpPr>
        <p:spPr>
          <a:xfrm>
            <a:off x="7608625" y="34690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25"/>
          <p:cNvCxnSpPr/>
          <p:nvPr/>
        </p:nvCxnSpPr>
        <p:spPr>
          <a:xfrm flipH="1" rot="10800000">
            <a:off x="1780463" y="1587325"/>
            <a:ext cx="3812700" cy="128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3" name="Google Shape;8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6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889" name="Google Shape;889;p26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0" name="Google Shape;890;p26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1" name="Google Shape;891;p26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2" name="Google Shape;892;p26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3" name="Google Shape;893;p26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4" name="Google Shape;894;p26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5" name="Google Shape;895;p26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6" name="Google Shape;896;p26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7" name="Google Shape;897;p26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8" name="Google Shape;898;p26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9" name="Google Shape;899;p26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00" name="Google Shape;900;p26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901" name="Google Shape;901;p26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02" name="Google Shape;902;p26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903" name="Google Shape;903;p26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904" name="Google Shape;904;p26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05" name="Google Shape;905;p26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906" name="Google Shape;906;p26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7" name="Google Shape;907;p26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8" name="Google Shape;908;p26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09" name="Google Shape;909;p26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910" name="Google Shape;910;p26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911" name="Google Shape;911;p26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12" name="Google Shape;912;p26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913" name="Google Shape;913;p26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914" name="Google Shape;914;p26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15" name="Google Shape;915;p26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916" name="Google Shape;916;p26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919" name="Google Shape;919;p26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920" name="Google Shape;920;p26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921" name="Google Shape;921;p26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22" name="Google Shape;922;p26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923" name="Google Shape;923;p26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924" name="Google Shape;924;p26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25" name="Google Shape;925;p26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926" name="Google Shape;926;p26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929" name="Google Shape;929;p26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0" name="Google Shape;930;p26"/>
          <p:cNvSpPr/>
          <p:nvPr/>
        </p:nvSpPr>
        <p:spPr>
          <a:xfrm>
            <a:off x="6660900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1" name="Google Shape;931;p26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2" name="Google Shape;932;p26"/>
          <p:cNvSpPr txBox="1"/>
          <p:nvPr/>
        </p:nvSpPr>
        <p:spPr>
          <a:xfrm>
            <a:off x="6660900" y="8516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Geometry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33" name="Google Shape;933;p26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934" name="Google Shape;934;p26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937" name="Google Shape;937;p26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938" name="Google Shape;938;p26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39" name="Google Shape;939;p26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40" name="Google Shape;940;p26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941" name="Google Shape;941;p26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942" name="Google Shape;942;p26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945" name="Google Shape;945;p26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946" name="Google Shape;946;p26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47" name="Google Shape;947;p26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48" name="Google Shape;948;p26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949" name="Google Shape;949;p26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950" name="Google Shape;950;p26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953" name="Google Shape;953;p26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4" name="Google Shape;954;p26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55" name="Google Shape;955;p26"/>
          <p:cNvGrpSpPr/>
          <p:nvPr/>
        </p:nvGrpSpPr>
        <p:grpSpPr>
          <a:xfrm>
            <a:off x="2883950" y="2961275"/>
            <a:ext cx="3301500" cy="1813800"/>
            <a:chOff x="2883950" y="2961275"/>
            <a:chExt cx="3301500" cy="1813800"/>
          </a:xfrm>
        </p:grpSpPr>
        <p:sp>
          <p:nvSpPr>
            <p:cNvPr id="956" name="Google Shape;956;p26"/>
            <p:cNvSpPr/>
            <p:nvPr/>
          </p:nvSpPr>
          <p:spPr>
            <a:xfrm>
              <a:off x="2883950" y="2961275"/>
              <a:ext cx="3301500" cy="181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57" name="Google Shape;957;p26"/>
            <p:cNvSpPr txBox="1"/>
            <p:nvPr/>
          </p:nvSpPr>
          <p:spPr>
            <a:xfrm>
              <a:off x="2883950" y="2961275"/>
              <a:ext cx="33015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Shader</a:t>
              </a:r>
              <a:endPara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4325325" y="3471525"/>
              <a:ext cx="1740300" cy="1201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59" name="Google Shape;959;p26"/>
            <p:cNvSpPr txBox="1"/>
            <p:nvPr/>
          </p:nvSpPr>
          <p:spPr>
            <a:xfrm>
              <a:off x="2949625" y="3678800"/>
              <a:ext cx="11964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Blade Id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60" name="Google Shape;960;p26"/>
            <p:cNvSpPr txBox="1"/>
            <p:nvPr/>
          </p:nvSpPr>
          <p:spPr>
            <a:xfrm>
              <a:off x="4325325" y="3498875"/>
              <a:ext cx="17403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data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961" name="Google Shape;961;p26"/>
            <p:cNvCxnSpPr/>
            <p:nvPr/>
          </p:nvCxnSpPr>
          <p:spPr>
            <a:xfrm>
              <a:off x="3547825" y="39794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6"/>
            <p:cNvCxnSpPr/>
            <p:nvPr/>
          </p:nvCxnSpPr>
          <p:spPr>
            <a:xfrm flipH="1" rot="10800000">
              <a:off x="3535850" y="4284625"/>
              <a:ext cx="753600" cy="6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63" name="Google Shape;963;p26"/>
            <p:cNvSpPr txBox="1"/>
            <p:nvPr/>
          </p:nvSpPr>
          <p:spPr>
            <a:xfrm>
              <a:off x="4401400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Pos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64" name="Google Shape;964;p26"/>
            <p:cNvSpPr txBox="1"/>
            <p:nvPr/>
          </p:nvSpPr>
          <p:spPr>
            <a:xfrm>
              <a:off x="5454038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Col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965" name="Google Shape;965;p26"/>
            <p:cNvGrpSpPr/>
            <p:nvPr/>
          </p:nvGrpSpPr>
          <p:grpSpPr>
            <a:xfrm>
              <a:off x="5048858" y="4247175"/>
              <a:ext cx="293242" cy="62701"/>
              <a:chOff x="1116458" y="4356475"/>
              <a:chExt cx="293242" cy="62701"/>
            </a:xfrm>
          </p:grpSpPr>
          <p:sp>
            <p:nvSpPr>
              <p:cNvPr id="966" name="Google Shape;966;p26"/>
              <p:cNvSpPr/>
              <p:nvPr/>
            </p:nvSpPr>
            <p:spPr>
              <a:xfrm>
                <a:off x="1352700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1234588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>
                <a:off x="1116458" y="4356476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cxnSp>
        <p:nvCxnSpPr>
          <p:cNvPr id="969" name="Google Shape;969;p26"/>
          <p:cNvCxnSpPr>
            <a:stCxn id="912" idx="2"/>
          </p:cNvCxnSpPr>
          <p:nvPr/>
        </p:nvCxnSpPr>
        <p:spPr>
          <a:xfrm flipH="1" rot="10800000">
            <a:off x="695063" y="2370925"/>
            <a:ext cx="3121800" cy="505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26"/>
          <p:cNvSpPr/>
          <p:nvPr/>
        </p:nvSpPr>
        <p:spPr>
          <a:xfrm>
            <a:off x="7608775" y="2114050"/>
            <a:ext cx="227400" cy="17697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1" name="Google Shape;971;p26"/>
          <p:cNvSpPr/>
          <p:nvPr/>
        </p:nvSpPr>
        <p:spPr>
          <a:xfrm>
            <a:off x="7608625" y="1817350"/>
            <a:ext cx="227400" cy="296700"/>
          </a:xfrm>
          <a:prstGeom prst="triangl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72" name="Google Shape;972;p26"/>
          <p:cNvCxnSpPr>
            <a:stCxn id="971" idx="2"/>
          </p:cNvCxnSpPr>
          <p:nvPr/>
        </p:nvCxnSpPr>
        <p:spPr>
          <a:xfrm>
            <a:off x="7608625" y="2114050"/>
            <a:ext cx="215400" cy="472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26"/>
          <p:cNvCxnSpPr>
            <a:endCxn id="970" idx="3"/>
          </p:cNvCxnSpPr>
          <p:nvPr/>
        </p:nvCxnSpPr>
        <p:spPr>
          <a:xfrm>
            <a:off x="7608775" y="2598100"/>
            <a:ext cx="227400" cy="400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26"/>
          <p:cNvCxnSpPr>
            <a:stCxn id="970" idx="1"/>
          </p:cNvCxnSpPr>
          <p:nvPr/>
        </p:nvCxnSpPr>
        <p:spPr>
          <a:xfrm>
            <a:off x="7608775" y="2998900"/>
            <a:ext cx="227400" cy="470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26"/>
          <p:cNvCxnSpPr/>
          <p:nvPr/>
        </p:nvCxnSpPr>
        <p:spPr>
          <a:xfrm>
            <a:off x="7608775" y="3468975"/>
            <a:ext cx="227400" cy="406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26"/>
          <p:cNvCxnSpPr/>
          <p:nvPr/>
        </p:nvCxnSpPr>
        <p:spPr>
          <a:xfrm>
            <a:off x="7608800" y="2592075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26"/>
          <p:cNvCxnSpPr/>
          <p:nvPr/>
        </p:nvCxnSpPr>
        <p:spPr>
          <a:xfrm>
            <a:off x="7614800" y="29989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26"/>
          <p:cNvCxnSpPr/>
          <p:nvPr/>
        </p:nvCxnSpPr>
        <p:spPr>
          <a:xfrm>
            <a:off x="7608625" y="34690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26"/>
          <p:cNvCxnSpPr/>
          <p:nvPr/>
        </p:nvCxnSpPr>
        <p:spPr>
          <a:xfrm flipH="1" rot="10800000">
            <a:off x="1780463" y="2358925"/>
            <a:ext cx="3812700" cy="51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0" name="Google Shape;98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7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986" name="Google Shape;986;p27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7" name="Google Shape;987;p27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8" name="Google Shape;988;p27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9" name="Google Shape;989;p27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0" name="Google Shape;990;p27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1" name="Google Shape;991;p27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2" name="Google Shape;992;p27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3" name="Google Shape;993;p27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4" name="Google Shape;994;p27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5" name="Google Shape;995;p27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6" name="Google Shape;996;p27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97" name="Google Shape;997;p27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998" name="Google Shape;998;p27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99" name="Google Shape;999;p27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000" name="Google Shape;1000;p27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1001" name="Google Shape;1001;p27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02" name="Google Shape;1002;p27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003" name="Google Shape;1003;p27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4" name="Google Shape;1004;p27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5" name="Google Shape;1005;p27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006" name="Google Shape;1006;p27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1007" name="Google Shape;1007;p27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1008" name="Google Shape;1008;p27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09" name="Google Shape;1009;p27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1010" name="Google Shape;1010;p27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1011" name="Google Shape;1011;p27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12" name="Google Shape;1012;p27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013" name="Google Shape;1013;p27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016" name="Google Shape;1016;p27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1017" name="Google Shape;1017;p27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1018" name="Google Shape;1018;p27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19" name="Google Shape;1019;p27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1020" name="Google Shape;1020;p27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1021" name="Google Shape;1021;p27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22" name="Google Shape;1022;p27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023" name="Google Shape;1023;p27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026" name="Google Shape;1026;p27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7" name="Google Shape;1027;p27"/>
          <p:cNvSpPr/>
          <p:nvPr/>
        </p:nvSpPr>
        <p:spPr>
          <a:xfrm>
            <a:off x="6660900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8" name="Google Shape;1028;p27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9" name="Google Shape;1029;p27"/>
          <p:cNvSpPr txBox="1"/>
          <p:nvPr/>
        </p:nvSpPr>
        <p:spPr>
          <a:xfrm>
            <a:off x="6660900" y="8516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Geometry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030" name="Google Shape;1030;p27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1031" name="Google Shape;1031;p27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1034" name="Google Shape;1034;p27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1035" name="Google Shape;1035;p27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36" name="Google Shape;1036;p27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37" name="Google Shape;1037;p27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1038" name="Google Shape;1038;p27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1039" name="Google Shape;1039;p27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1042" name="Google Shape;1042;p27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1043" name="Google Shape;1043;p27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1046" name="Google Shape;1046;p27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1047" name="Google Shape;1047;p27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050" name="Google Shape;1050;p27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1" name="Google Shape;1051;p27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052" name="Google Shape;1052;p27"/>
          <p:cNvGrpSpPr/>
          <p:nvPr/>
        </p:nvGrpSpPr>
        <p:grpSpPr>
          <a:xfrm>
            <a:off x="2883950" y="2961275"/>
            <a:ext cx="3301500" cy="1813800"/>
            <a:chOff x="2883950" y="2961275"/>
            <a:chExt cx="3301500" cy="1813800"/>
          </a:xfrm>
        </p:grpSpPr>
        <p:sp>
          <p:nvSpPr>
            <p:cNvPr id="1053" name="Google Shape;1053;p27"/>
            <p:cNvSpPr/>
            <p:nvPr/>
          </p:nvSpPr>
          <p:spPr>
            <a:xfrm>
              <a:off x="2883950" y="2961275"/>
              <a:ext cx="3301500" cy="181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54" name="Google Shape;1054;p27"/>
            <p:cNvSpPr txBox="1"/>
            <p:nvPr/>
          </p:nvSpPr>
          <p:spPr>
            <a:xfrm>
              <a:off x="2883950" y="2961275"/>
              <a:ext cx="33015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Shader</a:t>
              </a:r>
              <a:endPara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4325325" y="3471525"/>
              <a:ext cx="1740300" cy="1201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56" name="Google Shape;1056;p27"/>
            <p:cNvSpPr txBox="1"/>
            <p:nvPr/>
          </p:nvSpPr>
          <p:spPr>
            <a:xfrm>
              <a:off x="2949625" y="3678800"/>
              <a:ext cx="11964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Blade Id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57" name="Google Shape;1057;p27"/>
            <p:cNvSpPr txBox="1"/>
            <p:nvPr/>
          </p:nvSpPr>
          <p:spPr>
            <a:xfrm>
              <a:off x="4325325" y="3498875"/>
              <a:ext cx="17403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data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1058" name="Google Shape;1058;p27"/>
            <p:cNvCxnSpPr/>
            <p:nvPr/>
          </p:nvCxnSpPr>
          <p:spPr>
            <a:xfrm>
              <a:off x="3547825" y="39794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7"/>
            <p:cNvCxnSpPr/>
            <p:nvPr/>
          </p:nvCxnSpPr>
          <p:spPr>
            <a:xfrm flipH="1" rot="10800000">
              <a:off x="3535850" y="4284625"/>
              <a:ext cx="753600" cy="6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60" name="Google Shape;1060;p27"/>
            <p:cNvSpPr txBox="1"/>
            <p:nvPr/>
          </p:nvSpPr>
          <p:spPr>
            <a:xfrm>
              <a:off x="4401400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Pos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61" name="Google Shape;1061;p27"/>
            <p:cNvSpPr txBox="1"/>
            <p:nvPr/>
          </p:nvSpPr>
          <p:spPr>
            <a:xfrm>
              <a:off x="5454038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Col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1062" name="Google Shape;1062;p27"/>
            <p:cNvGrpSpPr/>
            <p:nvPr/>
          </p:nvGrpSpPr>
          <p:grpSpPr>
            <a:xfrm>
              <a:off x="5048858" y="4247175"/>
              <a:ext cx="293242" cy="62701"/>
              <a:chOff x="1116458" y="4356475"/>
              <a:chExt cx="293242" cy="62701"/>
            </a:xfrm>
          </p:grpSpPr>
          <p:sp>
            <p:nvSpPr>
              <p:cNvPr id="1063" name="Google Shape;1063;p27"/>
              <p:cNvSpPr/>
              <p:nvPr/>
            </p:nvSpPr>
            <p:spPr>
              <a:xfrm>
                <a:off x="1352700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64" name="Google Shape;1064;p27"/>
              <p:cNvSpPr/>
              <p:nvPr/>
            </p:nvSpPr>
            <p:spPr>
              <a:xfrm>
                <a:off x="1234588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65" name="Google Shape;1065;p27"/>
              <p:cNvSpPr/>
              <p:nvPr/>
            </p:nvSpPr>
            <p:spPr>
              <a:xfrm>
                <a:off x="1116458" y="4356476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cxnSp>
        <p:nvCxnSpPr>
          <p:cNvPr id="1066" name="Google Shape;1066;p27"/>
          <p:cNvCxnSpPr>
            <a:endCxn id="1060" idx="0"/>
          </p:cNvCxnSpPr>
          <p:nvPr/>
        </p:nvCxnSpPr>
        <p:spPr>
          <a:xfrm>
            <a:off x="3500050" y="1569375"/>
            <a:ext cx="1169100" cy="259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7" name="Google Shape;1067;p27"/>
          <p:cNvSpPr/>
          <p:nvPr/>
        </p:nvSpPr>
        <p:spPr>
          <a:xfrm>
            <a:off x="7608775" y="2114050"/>
            <a:ext cx="227400" cy="17697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7608625" y="1817350"/>
            <a:ext cx="227400" cy="296700"/>
          </a:xfrm>
          <a:prstGeom prst="triangl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69" name="Google Shape;1069;p27"/>
          <p:cNvCxnSpPr>
            <a:stCxn id="1068" idx="2"/>
          </p:cNvCxnSpPr>
          <p:nvPr/>
        </p:nvCxnSpPr>
        <p:spPr>
          <a:xfrm>
            <a:off x="7608625" y="2114050"/>
            <a:ext cx="215400" cy="472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27"/>
          <p:cNvCxnSpPr>
            <a:endCxn id="1067" idx="3"/>
          </p:cNvCxnSpPr>
          <p:nvPr/>
        </p:nvCxnSpPr>
        <p:spPr>
          <a:xfrm>
            <a:off x="7608775" y="2598100"/>
            <a:ext cx="227400" cy="400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27"/>
          <p:cNvCxnSpPr>
            <a:stCxn id="1067" idx="1"/>
          </p:cNvCxnSpPr>
          <p:nvPr/>
        </p:nvCxnSpPr>
        <p:spPr>
          <a:xfrm>
            <a:off x="7608775" y="2998900"/>
            <a:ext cx="227400" cy="470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7"/>
          <p:cNvCxnSpPr/>
          <p:nvPr/>
        </p:nvCxnSpPr>
        <p:spPr>
          <a:xfrm>
            <a:off x="7608775" y="3468975"/>
            <a:ext cx="227400" cy="406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27"/>
          <p:cNvCxnSpPr/>
          <p:nvPr/>
        </p:nvCxnSpPr>
        <p:spPr>
          <a:xfrm>
            <a:off x="7608800" y="2592075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27"/>
          <p:cNvCxnSpPr/>
          <p:nvPr/>
        </p:nvCxnSpPr>
        <p:spPr>
          <a:xfrm>
            <a:off x="7614800" y="29989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27"/>
          <p:cNvCxnSpPr/>
          <p:nvPr/>
        </p:nvCxnSpPr>
        <p:spPr>
          <a:xfrm>
            <a:off x="7608625" y="34690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27"/>
          <p:cNvCxnSpPr>
            <a:endCxn id="1061" idx="0"/>
          </p:cNvCxnSpPr>
          <p:nvPr/>
        </p:nvCxnSpPr>
        <p:spPr>
          <a:xfrm>
            <a:off x="3499988" y="2364075"/>
            <a:ext cx="2221800" cy="1797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7" name="Google Shape;10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8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1083" name="Google Shape;1083;p28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4" name="Google Shape;1084;p28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5" name="Google Shape;1085;p28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6" name="Google Shape;1086;p28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7" name="Google Shape;1087;p28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8" name="Google Shape;1088;p28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9" name="Google Shape;1089;p28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0" name="Google Shape;1090;p28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1" name="Google Shape;1091;p28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2" name="Google Shape;1092;p28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3" name="Google Shape;1093;p28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094" name="Google Shape;1094;p28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1095" name="Google Shape;1095;p28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96" name="Google Shape;1096;p28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097" name="Google Shape;1097;p28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1098" name="Google Shape;1098;p28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99" name="Google Shape;1099;p28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100" name="Google Shape;1100;p28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1" name="Google Shape;1101;p28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2" name="Google Shape;1102;p28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103" name="Google Shape;1103;p28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1104" name="Google Shape;1104;p28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1105" name="Google Shape;1105;p28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06" name="Google Shape;1106;p28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1107" name="Google Shape;1107;p28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1108" name="Google Shape;1108;p28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09" name="Google Shape;1109;p28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110" name="Google Shape;1110;p28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113" name="Google Shape;1113;p28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1114" name="Google Shape;1114;p28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1115" name="Google Shape;1115;p28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16" name="Google Shape;1116;p28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1117" name="Google Shape;1117;p28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1118" name="Google Shape;1118;p28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19" name="Google Shape;1119;p28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120" name="Google Shape;1120;p28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123" name="Google Shape;1123;p28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4" name="Google Shape;1124;p28"/>
          <p:cNvSpPr/>
          <p:nvPr/>
        </p:nvSpPr>
        <p:spPr>
          <a:xfrm>
            <a:off x="6660900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5" name="Google Shape;1125;p28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6" name="Google Shape;1126;p28"/>
          <p:cNvSpPr txBox="1"/>
          <p:nvPr/>
        </p:nvSpPr>
        <p:spPr>
          <a:xfrm>
            <a:off x="6660900" y="8516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Geometry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127" name="Google Shape;1127;p28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1128" name="Google Shape;1128;p28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1131" name="Google Shape;1131;p28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1132" name="Google Shape;1132;p28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1135" name="Google Shape;1135;p28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1136" name="Google Shape;1136;p28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1139" name="Google Shape;1139;p28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1140" name="Google Shape;1140;p28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1143" name="Google Shape;1143;p28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1144" name="Google Shape;1144;p28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147" name="Google Shape;1147;p28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8" name="Google Shape;1148;p28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149" name="Google Shape;1149;p28"/>
          <p:cNvGrpSpPr/>
          <p:nvPr/>
        </p:nvGrpSpPr>
        <p:grpSpPr>
          <a:xfrm>
            <a:off x="2883950" y="2961275"/>
            <a:ext cx="3301500" cy="1813800"/>
            <a:chOff x="2883950" y="2961275"/>
            <a:chExt cx="3301500" cy="1813800"/>
          </a:xfrm>
        </p:grpSpPr>
        <p:sp>
          <p:nvSpPr>
            <p:cNvPr id="1150" name="Google Shape;1150;p28"/>
            <p:cNvSpPr/>
            <p:nvPr/>
          </p:nvSpPr>
          <p:spPr>
            <a:xfrm>
              <a:off x="2883950" y="2961275"/>
              <a:ext cx="3301500" cy="181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51" name="Google Shape;1151;p28"/>
            <p:cNvSpPr txBox="1"/>
            <p:nvPr/>
          </p:nvSpPr>
          <p:spPr>
            <a:xfrm>
              <a:off x="2883950" y="2961275"/>
              <a:ext cx="33015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Shader</a:t>
              </a:r>
              <a:endPara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4325325" y="3471525"/>
              <a:ext cx="1740300" cy="1201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53" name="Google Shape;1153;p28"/>
            <p:cNvSpPr txBox="1"/>
            <p:nvPr/>
          </p:nvSpPr>
          <p:spPr>
            <a:xfrm>
              <a:off x="2949625" y="3678800"/>
              <a:ext cx="11964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Blade Id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54" name="Google Shape;1154;p28"/>
            <p:cNvSpPr txBox="1"/>
            <p:nvPr/>
          </p:nvSpPr>
          <p:spPr>
            <a:xfrm>
              <a:off x="4325325" y="3498875"/>
              <a:ext cx="17403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data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1155" name="Google Shape;1155;p28"/>
            <p:cNvCxnSpPr/>
            <p:nvPr/>
          </p:nvCxnSpPr>
          <p:spPr>
            <a:xfrm>
              <a:off x="3547825" y="39794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8"/>
            <p:cNvCxnSpPr/>
            <p:nvPr/>
          </p:nvCxnSpPr>
          <p:spPr>
            <a:xfrm flipH="1" rot="10800000">
              <a:off x="3535850" y="4284625"/>
              <a:ext cx="753600" cy="6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7" name="Google Shape;1157;p28"/>
            <p:cNvSpPr txBox="1"/>
            <p:nvPr/>
          </p:nvSpPr>
          <p:spPr>
            <a:xfrm>
              <a:off x="4401400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Pos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58" name="Google Shape;1158;p28"/>
            <p:cNvSpPr txBox="1"/>
            <p:nvPr/>
          </p:nvSpPr>
          <p:spPr>
            <a:xfrm>
              <a:off x="5454038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Col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1159" name="Google Shape;1159;p28"/>
            <p:cNvGrpSpPr/>
            <p:nvPr/>
          </p:nvGrpSpPr>
          <p:grpSpPr>
            <a:xfrm>
              <a:off x="5048858" y="4247175"/>
              <a:ext cx="293242" cy="62701"/>
              <a:chOff x="1116458" y="4356475"/>
              <a:chExt cx="293242" cy="62701"/>
            </a:xfrm>
          </p:grpSpPr>
          <p:sp>
            <p:nvSpPr>
              <p:cNvPr id="1160" name="Google Shape;1160;p28"/>
              <p:cNvSpPr/>
              <p:nvPr/>
            </p:nvSpPr>
            <p:spPr>
              <a:xfrm>
                <a:off x="1352700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1234588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116458" y="4356476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sp>
        <p:nvSpPr>
          <p:cNvPr id="1163" name="Google Shape;1163;p28"/>
          <p:cNvSpPr/>
          <p:nvPr/>
        </p:nvSpPr>
        <p:spPr>
          <a:xfrm>
            <a:off x="7608775" y="2114050"/>
            <a:ext cx="227400" cy="17697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4" name="Google Shape;1164;p28"/>
          <p:cNvSpPr/>
          <p:nvPr/>
        </p:nvSpPr>
        <p:spPr>
          <a:xfrm>
            <a:off x="7608625" y="1817350"/>
            <a:ext cx="227400" cy="296700"/>
          </a:xfrm>
          <a:prstGeom prst="triangle">
            <a:avLst>
              <a:gd fmla="val 50000" name="adj"/>
            </a:avLst>
          </a:prstGeom>
          <a:solidFill>
            <a:srgbClr val="274E1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65" name="Google Shape;1165;p28"/>
          <p:cNvCxnSpPr>
            <a:stCxn id="1164" idx="2"/>
          </p:cNvCxnSpPr>
          <p:nvPr/>
        </p:nvCxnSpPr>
        <p:spPr>
          <a:xfrm>
            <a:off x="7608625" y="2114050"/>
            <a:ext cx="215400" cy="472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28"/>
          <p:cNvCxnSpPr>
            <a:endCxn id="1163" idx="3"/>
          </p:cNvCxnSpPr>
          <p:nvPr/>
        </p:nvCxnSpPr>
        <p:spPr>
          <a:xfrm>
            <a:off x="7608775" y="2598100"/>
            <a:ext cx="227400" cy="400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28"/>
          <p:cNvCxnSpPr>
            <a:stCxn id="1163" idx="1"/>
          </p:cNvCxnSpPr>
          <p:nvPr/>
        </p:nvCxnSpPr>
        <p:spPr>
          <a:xfrm>
            <a:off x="7608775" y="2998900"/>
            <a:ext cx="227400" cy="470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28"/>
          <p:cNvCxnSpPr/>
          <p:nvPr/>
        </p:nvCxnSpPr>
        <p:spPr>
          <a:xfrm>
            <a:off x="7608775" y="3468975"/>
            <a:ext cx="227400" cy="406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28"/>
          <p:cNvCxnSpPr/>
          <p:nvPr/>
        </p:nvCxnSpPr>
        <p:spPr>
          <a:xfrm>
            <a:off x="7608800" y="2592075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28"/>
          <p:cNvCxnSpPr/>
          <p:nvPr/>
        </p:nvCxnSpPr>
        <p:spPr>
          <a:xfrm>
            <a:off x="7614800" y="29989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28"/>
          <p:cNvCxnSpPr/>
          <p:nvPr/>
        </p:nvCxnSpPr>
        <p:spPr>
          <a:xfrm>
            <a:off x="7608625" y="3469000"/>
            <a:ext cx="2214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28"/>
          <p:cNvCxnSpPr>
            <a:stCxn id="1152" idx="3"/>
          </p:cNvCxnSpPr>
          <p:nvPr/>
        </p:nvCxnSpPr>
        <p:spPr>
          <a:xfrm flipH="1" rot="10800000">
            <a:off x="6065625" y="3028725"/>
            <a:ext cx="1315800" cy="1043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blades more interesting ?</a:t>
            </a:r>
            <a:endParaRPr/>
          </a:p>
        </p:txBody>
      </p:sp>
      <p:pic>
        <p:nvPicPr>
          <p:cNvPr id="1179" name="Google Shape;1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950" y="1177525"/>
            <a:ext cx="4791126" cy="35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blades more interesting ?</a:t>
            </a:r>
            <a:endParaRPr/>
          </a:p>
        </p:txBody>
      </p:sp>
      <p:pic>
        <p:nvPicPr>
          <p:cNvPr id="1186" name="Google Shape;1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1900"/>
            <a:ext cx="3671150" cy="275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050" y="1511900"/>
            <a:ext cx="3671144" cy="275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30"/>
          <p:cNvSpPr txBox="1"/>
          <p:nvPr/>
        </p:nvSpPr>
        <p:spPr>
          <a:xfrm>
            <a:off x="5309075" y="4308575"/>
            <a:ext cx="3671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Pseudo-random Positions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9" name="Google Shape;1189;p30"/>
          <p:cNvSpPr txBox="1"/>
          <p:nvPr/>
        </p:nvSpPr>
        <p:spPr>
          <a:xfrm>
            <a:off x="311725" y="4308575"/>
            <a:ext cx="3671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Initial output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0" name="Google Shape;1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blades more interesting ?</a:t>
            </a:r>
            <a:endParaRPr/>
          </a:p>
        </p:txBody>
      </p:sp>
      <p:pic>
        <p:nvPicPr>
          <p:cNvPr id="1196" name="Google Shape;1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5200"/>
            <a:ext cx="3671144" cy="275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31"/>
          <p:cNvSpPr txBox="1"/>
          <p:nvPr/>
        </p:nvSpPr>
        <p:spPr>
          <a:xfrm>
            <a:off x="311725" y="4308575"/>
            <a:ext cx="3671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Pseudo-random Positions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98" name="Google Shape;1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476" y="1546689"/>
            <a:ext cx="3693824" cy="27703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31"/>
          <p:cNvSpPr txBox="1"/>
          <p:nvPr/>
        </p:nvSpPr>
        <p:spPr>
          <a:xfrm>
            <a:off x="5149838" y="4317075"/>
            <a:ext cx="3671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Voronoi Clumps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0" name="Google Shape;1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demo</a:t>
            </a:r>
            <a:endParaRPr/>
          </a:p>
        </p:txBody>
      </p:sp>
      <p:pic>
        <p:nvPicPr>
          <p:cNvPr id="67" name="Google Shape;67;p14" title="result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875" y="1210675"/>
            <a:ext cx="6378250" cy="35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blades more interesting ?</a:t>
            </a:r>
            <a:endParaRPr/>
          </a:p>
        </p:txBody>
      </p:sp>
      <p:pic>
        <p:nvPicPr>
          <p:cNvPr id="1206" name="Google Shape;1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64" y="1546677"/>
            <a:ext cx="3693824" cy="27703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32"/>
          <p:cNvSpPr txBox="1"/>
          <p:nvPr/>
        </p:nvSpPr>
        <p:spPr>
          <a:xfrm>
            <a:off x="5149838" y="4317075"/>
            <a:ext cx="3671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Pseudo-random Rotations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08" name="Google Shape;1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488" y="1546688"/>
            <a:ext cx="3693824" cy="277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32"/>
          <p:cNvSpPr txBox="1"/>
          <p:nvPr/>
        </p:nvSpPr>
        <p:spPr>
          <a:xfrm>
            <a:off x="311725" y="4317075"/>
            <a:ext cx="3671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Voronoi Clumps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0" name="Google Shape;1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Details</a:t>
            </a:r>
            <a:endParaRPr/>
          </a:p>
        </p:txBody>
      </p:sp>
      <p:pic>
        <p:nvPicPr>
          <p:cNvPr id="1216" name="Google Shape;1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050" y="2496500"/>
            <a:ext cx="2708290" cy="20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000" y="2496500"/>
            <a:ext cx="2708326" cy="20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25" y="1499025"/>
            <a:ext cx="3347350" cy="251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000" y="221275"/>
            <a:ext cx="2937800" cy="22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33"/>
          <p:cNvSpPr txBox="1"/>
          <p:nvPr/>
        </p:nvSpPr>
        <p:spPr>
          <a:xfrm>
            <a:off x="102325" y="4009525"/>
            <a:ext cx="334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Multiple Tiles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1" name="Google Shape;1221;p33"/>
          <p:cNvSpPr txBox="1"/>
          <p:nvPr/>
        </p:nvSpPr>
        <p:spPr>
          <a:xfrm>
            <a:off x="4881000" y="4527725"/>
            <a:ext cx="29379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Tiles LODs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2" name="Google Shape;1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Bezier Curves</a:t>
            </a:r>
            <a:endParaRPr/>
          </a:p>
        </p:txBody>
      </p:sp>
      <p:pic>
        <p:nvPicPr>
          <p:cNvPr id="1228" name="Google Shape;1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50" y="1114925"/>
            <a:ext cx="2428875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325" y="1114925"/>
            <a:ext cx="5040634" cy="378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  <p:pic>
        <p:nvPicPr>
          <p:cNvPr id="1236" name="Google Shape;1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1315375"/>
            <a:ext cx="4141900" cy="27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950" y="1315375"/>
            <a:ext cx="4141900" cy="278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 System</a:t>
            </a:r>
            <a:endParaRPr/>
          </a:p>
        </p:txBody>
      </p:sp>
      <p:pic>
        <p:nvPicPr>
          <p:cNvPr id="1244" name="Google Shape;1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3915750" cy="29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249" y="1197388"/>
            <a:ext cx="3951042" cy="29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36"/>
          <p:cNvSpPr txBox="1"/>
          <p:nvPr/>
        </p:nvSpPr>
        <p:spPr>
          <a:xfrm>
            <a:off x="152400" y="4147425"/>
            <a:ext cx="39159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Gradient Perlin Noise 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(on 1 Tile)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7" name="Google Shape;1247;p36"/>
          <p:cNvSpPr txBox="1"/>
          <p:nvPr/>
        </p:nvSpPr>
        <p:spPr>
          <a:xfrm>
            <a:off x="4881250" y="4147425"/>
            <a:ext cx="39159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Simplex</a:t>
            </a: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Perlin Noise 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(on multiple Tiles)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8" name="Google Shape;12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54" name="Google Shape;1254;p37" title="result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25" y="1324675"/>
            <a:ext cx="5394576" cy="34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37"/>
          <p:cNvSpPr txBox="1"/>
          <p:nvPr/>
        </p:nvSpPr>
        <p:spPr>
          <a:xfrm>
            <a:off x="6221250" y="1348075"/>
            <a:ext cx="26112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Avg 15 FPS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 x 20 Tiles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Between 1024 and 4096 blades / Tile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CPU: Intel i5-1135G7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GPU: Intel TigerLake-LP GT2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6" name="Google Shape;12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?</a:t>
            </a:r>
            <a:endParaRPr/>
          </a:p>
        </p:txBody>
      </p:sp>
      <p:sp>
        <p:nvSpPr>
          <p:cNvPr id="1262" name="Google Shape;1262;p38"/>
          <p:cNvSpPr txBox="1"/>
          <p:nvPr>
            <p:ph idx="1" type="body"/>
          </p:nvPr>
        </p:nvSpPr>
        <p:spPr>
          <a:xfrm>
            <a:off x="1853700" y="1374125"/>
            <a:ext cx="54366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More </a:t>
            </a:r>
            <a:r>
              <a:rPr lang="en" sz="2200"/>
              <a:t>parallelization</a:t>
            </a:r>
            <a:r>
              <a:rPr lang="en" sz="2200"/>
              <a:t> (Vulkan)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Lighting issues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Sub passes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Tessellation</a:t>
            </a:r>
            <a:r>
              <a:rPr lang="en" sz="2200"/>
              <a:t> shaders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Anisotropic BRDF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…</a:t>
            </a:r>
            <a:endParaRPr sz="2200"/>
          </a:p>
        </p:txBody>
      </p:sp>
      <p:sp>
        <p:nvSpPr>
          <p:cNvPr id="1263" name="Google Shape;12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 ?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8875"/>
            <a:ext cx="3026800" cy="27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1800" y="4308875"/>
            <a:ext cx="3026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Billboards to represent grass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200" y="1508875"/>
            <a:ext cx="4848523" cy="27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796250" y="4374050"/>
            <a:ext cx="48486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Realistic grass from Ghost of Tsushima</a:t>
            </a:r>
            <a:endParaRPr i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96" name="Google Shape;96;p16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99" name="Google Shape;99;p16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105" name="Google Shape;105;p16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106" name="Google Shape;106;p16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07" name="Google Shape;107;p16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108" name="Google Shape;108;p16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0" name="Google Shape;110;p16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21" name="Google Shape;121;p16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</a:t>
            </a: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144" name="Google Shape;144;p17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147" name="Google Shape;147;p17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49" name="Google Shape;149;p17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153" name="Google Shape;153;p17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154" name="Google Shape;154;p17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55" name="Google Shape;155;p17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156" name="Google Shape;156;p17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58" name="Google Shape;158;p17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59" name="Google Shape;159;p17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65" name="Google Shape;165;p17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166" name="Google Shape;166;p17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72" name="Google Shape;172;p17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74" name="Google Shape;174;p17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175" name="Google Shape;175;p17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178" name="Google Shape;178;p17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182" name="Google Shape;182;p17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183" name="Google Shape;183;p17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186" name="Google Shape;186;p17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187" name="Google Shape;187;p17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190" name="Google Shape;190;p17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191" name="Google Shape;191;p17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94" name="Google Shape;194;p17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213" name="Google Shape;213;p18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214" name="Google Shape;214;p18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217" name="Google Shape;217;p18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219" name="Google Shape;219;p18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222" name="Google Shape;222;p18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223" name="Google Shape;223;p18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224" name="Google Shape;224;p18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225" name="Google Shape;225;p18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226" name="Google Shape;226;p18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227" name="Google Shape;227;p18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228" name="Google Shape;228;p18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229" name="Google Shape;229;p18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233" name="Google Shape;233;p18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234" name="Google Shape;234;p18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235" name="Google Shape;235;p18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236" name="Google Shape;236;p18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237" name="Google Shape;237;p18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238" name="Google Shape;238;p18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239" name="Google Shape;239;p18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242" name="Google Shape;242;p18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244" name="Google Shape;244;p18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245" name="Google Shape;245;p18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248" name="Google Shape;248;p18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249" name="Google Shape;249;p18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252" name="Google Shape;252;p18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253" name="Google Shape;253;p18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256" name="Google Shape;256;p18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260" name="Google Shape;260;p18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261" name="Google Shape;261;p18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264" name="Google Shape;264;p18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66" name="Google Shape;266;p18"/>
          <p:cNvCxnSpPr>
            <a:stCxn id="215" idx="2"/>
          </p:cNvCxnSpPr>
          <p:nvPr/>
        </p:nvCxnSpPr>
        <p:spPr>
          <a:xfrm flipH="1" rot="10800000">
            <a:off x="696425" y="1569275"/>
            <a:ext cx="3150300" cy="32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18"/>
          <p:cNvCxnSpPr>
            <a:stCxn id="218" idx="2"/>
          </p:cNvCxnSpPr>
          <p:nvPr/>
        </p:nvCxnSpPr>
        <p:spPr>
          <a:xfrm flipH="1" rot="10800000">
            <a:off x="1844680" y="1587275"/>
            <a:ext cx="3790200" cy="3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285" name="Google Shape;285;p19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286" name="Google Shape;286;p19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87" name="Google Shape;287;p19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88" name="Google Shape;288;p19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289" name="Google Shape;289;p19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90" name="Google Shape;290;p19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291" name="Google Shape;291;p19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294" name="Google Shape;294;p19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295" name="Google Shape;295;p19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296" name="Google Shape;296;p19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297" name="Google Shape;297;p19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298" name="Google Shape;298;p19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299" name="Google Shape;299;p19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00" name="Google Shape;300;p19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301" name="Google Shape;301;p19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304" name="Google Shape;304;p19"/>
          <p:cNvGrpSpPr/>
          <p:nvPr/>
        </p:nvGrpSpPr>
        <p:grpSpPr>
          <a:xfrm>
            <a:off x="377963" y="4188925"/>
            <a:ext cx="1809028" cy="397800"/>
            <a:chOff x="377975" y="1663775"/>
            <a:chExt cx="1809028" cy="397800"/>
          </a:xfrm>
        </p:grpSpPr>
        <p:grpSp>
          <p:nvGrpSpPr>
            <p:cNvPr id="305" name="Google Shape;305;p19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306" name="Google Shape;306;p19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07" name="Google Shape;307;p19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308" name="Google Shape;308;p19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309" name="Google Shape;309;p19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10" name="Google Shape;310;p19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311" name="Google Shape;311;p19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314" name="Google Shape;314;p19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316" name="Google Shape;316;p19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317" name="Google Shape;317;p19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320" name="Google Shape;320;p19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321" name="Google Shape;321;p19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324" name="Google Shape;324;p19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325" name="Google Shape;325;p19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328" name="Google Shape;328;p19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329" name="Google Shape;329;p19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332" name="Google Shape;332;p19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333" name="Google Shape;333;p19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336" name="Google Shape;336;p19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38" name="Google Shape;338;p19"/>
          <p:cNvCxnSpPr>
            <a:stCxn id="287" idx="2"/>
          </p:cNvCxnSpPr>
          <p:nvPr/>
        </p:nvCxnSpPr>
        <p:spPr>
          <a:xfrm>
            <a:off x="696425" y="1898675"/>
            <a:ext cx="3144600" cy="46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9"/>
          <p:cNvCxnSpPr>
            <a:stCxn id="290" idx="2"/>
          </p:cNvCxnSpPr>
          <p:nvPr/>
        </p:nvCxnSpPr>
        <p:spPr>
          <a:xfrm>
            <a:off x="1844680" y="1898675"/>
            <a:ext cx="3790500" cy="47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357" name="Google Shape;357;p20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358" name="Google Shape;358;p20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59" name="Google Shape;359;p20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360" name="Google Shape;360;p20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361" name="Google Shape;361;p20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62" name="Google Shape;362;p20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363" name="Google Shape;363;p20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366" name="Google Shape;366;p20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367" name="Google Shape;367;p20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368" name="Google Shape;368;p20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69" name="Google Shape;369;p20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370" name="Google Shape;370;p20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371" name="Google Shape;371;p20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72" name="Google Shape;372;p20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373" name="Google Shape;373;p20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376" name="Google Shape;376;p20"/>
          <p:cNvGrpSpPr/>
          <p:nvPr/>
        </p:nvGrpSpPr>
        <p:grpSpPr>
          <a:xfrm>
            <a:off x="377963" y="4188925"/>
            <a:ext cx="636900" cy="397800"/>
            <a:chOff x="377975" y="1663775"/>
            <a:chExt cx="636900" cy="397800"/>
          </a:xfrm>
        </p:grpSpPr>
        <p:sp>
          <p:nvSpPr>
            <p:cNvPr id="377" name="Google Shape;377;p20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379" name="Google Shape;379;p20"/>
          <p:cNvGrpSpPr/>
          <p:nvPr/>
        </p:nvGrpSpPr>
        <p:grpSpPr>
          <a:xfrm>
            <a:off x="1502344" y="4188925"/>
            <a:ext cx="684647" cy="397800"/>
            <a:chOff x="377975" y="1663775"/>
            <a:chExt cx="562200" cy="397800"/>
          </a:xfrm>
        </p:grpSpPr>
        <p:sp>
          <p:nvSpPr>
            <p:cNvPr id="380" name="Google Shape;380;p20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81" name="Google Shape;381;p20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382" name="Google Shape;382;p20"/>
          <p:cNvGrpSpPr/>
          <p:nvPr/>
        </p:nvGrpSpPr>
        <p:grpSpPr>
          <a:xfrm>
            <a:off x="1116458" y="4356475"/>
            <a:ext cx="293242" cy="62701"/>
            <a:chOff x="1116458" y="4356475"/>
            <a:chExt cx="293242" cy="62701"/>
          </a:xfrm>
        </p:grpSpPr>
        <p:sp>
          <p:nvSpPr>
            <p:cNvPr id="383" name="Google Shape;383;p20"/>
            <p:cNvSpPr/>
            <p:nvPr/>
          </p:nvSpPr>
          <p:spPr>
            <a:xfrm>
              <a:off x="1352700" y="435647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1234588" y="435647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1116458" y="435647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386" name="Google Shape;386;p20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388" name="Google Shape;388;p20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389" name="Google Shape;389;p20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392" name="Google Shape;392;p20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393" name="Google Shape;393;p20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396" name="Google Shape;396;p20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397" name="Google Shape;397;p20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400" name="Google Shape;400;p20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401" name="Google Shape;401;p20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404" name="Google Shape;404;p20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405" name="Google Shape;405;p20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408" name="Google Shape;408;p20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20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410" name="Google Shape;410;p20"/>
          <p:cNvGrpSpPr/>
          <p:nvPr/>
        </p:nvGrpSpPr>
        <p:grpSpPr>
          <a:xfrm>
            <a:off x="2883950" y="2961275"/>
            <a:ext cx="3301500" cy="1813800"/>
            <a:chOff x="2883950" y="2961275"/>
            <a:chExt cx="3301500" cy="1813800"/>
          </a:xfrm>
        </p:grpSpPr>
        <p:sp>
          <p:nvSpPr>
            <p:cNvPr id="411" name="Google Shape;411;p20"/>
            <p:cNvSpPr/>
            <p:nvPr/>
          </p:nvSpPr>
          <p:spPr>
            <a:xfrm>
              <a:off x="2883950" y="2961275"/>
              <a:ext cx="3301500" cy="181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12" name="Google Shape;412;p20"/>
            <p:cNvSpPr txBox="1"/>
            <p:nvPr/>
          </p:nvSpPr>
          <p:spPr>
            <a:xfrm>
              <a:off x="2883950" y="2961275"/>
              <a:ext cx="33015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Shader</a:t>
              </a:r>
              <a:endPara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4325325" y="3471525"/>
              <a:ext cx="1740300" cy="1201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14" name="Google Shape;414;p20"/>
            <p:cNvSpPr txBox="1"/>
            <p:nvPr/>
          </p:nvSpPr>
          <p:spPr>
            <a:xfrm>
              <a:off x="2949625" y="3678800"/>
              <a:ext cx="11964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Blade Id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4325325" y="3498875"/>
              <a:ext cx="17403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Vertex data</a:t>
              </a:r>
              <a:endParaRPr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416" name="Google Shape;416;p20"/>
            <p:cNvCxnSpPr/>
            <p:nvPr/>
          </p:nvCxnSpPr>
          <p:spPr>
            <a:xfrm>
              <a:off x="3547825" y="39794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0"/>
            <p:cNvCxnSpPr/>
            <p:nvPr/>
          </p:nvCxnSpPr>
          <p:spPr>
            <a:xfrm flipH="1" rot="10800000">
              <a:off x="3535850" y="4284625"/>
              <a:ext cx="753600" cy="6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8" name="Google Shape;418;p20"/>
            <p:cNvSpPr txBox="1"/>
            <p:nvPr/>
          </p:nvSpPr>
          <p:spPr>
            <a:xfrm>
              <a:off x="4401400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Pos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19" name="Google Shape;419;p20"/>
            <p:cNvSpPr txBox="1"/>
            <p:nvPr/>
          </p:nvSpPr>
          <p:spPr>
            <a:xfrm>
              <a:off x="5454038" y="4161075"/>
              <a:ext cx="535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Col</a:t>
              </a:r>
              <a:endParaRPr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420" name="Google Shape;420;p20"/>
            <p:cNvGrpSpPr/>
            <p:nvPr/>
          </p:nvGrpSpPr>
          <p:grpSpPr>
            <a:xfrm>
              <a:off x="5048858" y="4247175"/>
              <a:ext cx="293242" cy="62701"/>
              <a:chOff x="1116458" y="4356475"/>
              <a:chExt cx="293242" cy="62701"/>
            </a:xfrm>
          </p:grpSpPr>
          <p:sp>
            <p:nvSpPr>
              <p:cNvPr id="421" name="Google Shape;421;p20"/>
              <p:cNvSpPr/>
              <p:nvPr/>
            </p:nvSpPr>
            <p:spPr>
              <a:xfrm>
                <a:off x="1352700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1234588" y="4356475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1116458" y="4356476"/>
                <a:ext cx="57000" cy="627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sp>
        <p:nvSpPr>
          <p:cNvPr id="424" name="Google Shape;4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/>
          <p:nvPr>
            <p:ph type="title"/>
          </p:nvPr>
        </p:nvSpPr>
        <p:spPr>
          <a:xfrm>
            <a:off x="311700" y="157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102875" y="851675"/>
            <a:ext cx="2356500" cy="3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270425" y="13720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270425" y="2343800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270425" y="3883725"/>
            <a:ext cx="2021400" cy="78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1173475" y="3256338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1173475" y="3468963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1173475" y="3676350"/>
            <a:ext cx="95700" cy="8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102875" y="890475"/>
            <a:ext cx="235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Grass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270425" y="135857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39" name="Google Shape;439;p21"/>
          <p:cNvSpPr txBox="1"/>
          <p:nvPr/>
        </p:nvSpPr>
        <p:spPr>
          <a:xfrm>
            <a:off x="270425" y="2343800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270425" y="3883725"/>
            <a:ext cx="2021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of tiles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441" name="Google Shape;441;p21"/>
          <p:cNvGrpSpPr/>
          <p:nvPr/>
        </p:nvGrpSpPr>
        <p:grpSpPr>
          <a:xfrm>
            <a:off x="377975" y="1663775"/>
            <a:ext cx="636900" cy="397800"/>
            <a:chOff x="377975" y="1663775"/>
            <a:chExt cx="636900" cy="397800"/>
          </a:xfrm>
        </p:grpSpPr>
        <p:sp>
          <p:nvSpPr>
            <p:cNvPr id="442" name="Google Shape;442;p21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43" name="Google Shape;443;p21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1502356" y="1663775"/>
            <a:ext cx="684647" cy="397800"/>
            <a:chOff x="377975" y="1663775"/>
            <a:chExt cx="562200" cy="397800"/>
          </a:xfrm>
        </p:grpSpPr>
        <p:sp>
          <p:nvSpPr>
            <p:cNvPr id="445" name="Google Shape;445;p21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46" name="Google Shape;446;p21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447" name="Google Shape;447;p21"/>
          <p:cNvSpPr/>
          <p:nvPr/>
        </p:nvSpPr>
        <p:spPr>
          <a:xfrm>
            <a:off x="1352713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8" name="Google Shape;448;p21"/>
          <p:cNvSpPr/>
          <p:nvPr/>
        </p:nvSpPr>
        <p:spPr>
          <a:xfrm>
            <a:off x="1234600" y="1831325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1116471" y="1831326"/>
            <a:ext cx="57000" cy="62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450" name="Google Shape;450;p21"/>
          <p:cNvGrpSpPr/>
          <p:nvPr/>
        </p:nvGrpSpPr>
        <p:grpSpPr>
          <a:xfrm>
            <a:off x="376613" y="2641525"/>
            <a:ext cx="1809028" cy="397800"/>
            <a:chOff x="377975" y="1663775"/>
            <a:chExt cx="1809028" cy="397800"/>
          </a:xfrm>
        </p:grpSpPr>
        <p:grpSp>
          <p:nvGrpSpPr>
            <p:cNvPr id="451" name="Google Shape;451;p21"/>
            <p:cNvGrpSpPr/>
            <p:nvPr/>
          </p:nvGrpSpPr>
          <p:grpSpPr>
            <a:xfrm>
              <a:off x="377975" y="1663775"/>
              <a:ext cx="636900" cy="397800"/>
              <a:chOff x="377975" y="1663775"/>
              <a:chExt cx="636900" cy="397800"/>
            </a:xfrm>
          </p:grpSpPr>
          <p:sp>
            <p:nvSpPr>
              <p:cNvPr id="452" name="Google Shape;452;p21"/>
              <p:cNvSpPr/>
              <p:nvPr/>
            </p:nvSpPr>
            <p:spPr>
              <a:xfrm>
                <a:off x="377975" y="1663775"/>
                <a:ext cx="6369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53" name="Google Shape;453;p21"/>
              <p:cNvSpPr txBox="1"/>
              <p:nvPr/>
            </p:nvSpPr>
            <p:spPr>
              <a:xfrm>
                <a:off x="377975" y="1663775"/>
                <a:ext cx="6369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grpSp>
          <p:nvGrpSpPr>
            <p:cNvPr id="454" name="Google Shape;454;p21"/>
            <p:cNvGrpSpPr/>
            <p:nvPr/>
          </p:nvGrpSpPr>
          <p:grpSpPr>
            <a:xfrm>
              <a:off x="1502356" y="1663775"/>
              <a:ext cx="684647" cy="397800"/>
              <a:chOff x="377975" y="1663775"/>
              <a:chExt cx="562200" cy="397800"/>
            </a:xfrm>
          </p:grpSpPr>
          <p:sp>
            <p:nvSpPr>
              <p:cNvPr id="455" name="Google Shape;455;p21"/>
              <p:cNvSpPr/>
              <p:nvPr/>
            </p:nvSpPr>
            <p:spPr>
              <a:xfrm>
                <a:off x="377975" y="1663775"/>
                <a:ext cx="562200" cy="397800"/>
              </a:xfrm>
              <a:prstGeom prst="rect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56" name="Google Shape;456;p21"/>
              <p:cNvSpPr txBox="1"/>
              <p:nvPr/>
            </p:nvSpPr>
            <p:spPr>
              <a:xfrm>
                <a:off x="377975" y="1663775"/>
                <a:ext cx="562200" cy="2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Tile</a:t>
                </a:r>
                <a:endParaRPr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457" name="Google Shape;457;p21"/>
            <p:cNvSpPr/>
            <p:nvPr/>
          </p:nvSpPr>
          <p:spPr>
            <a:xfrm>
              <a:off x="1352713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234600" y="183132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1116471" y="183132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460" name="Google Shape;460;p21"/>
          <p:cNvGrpSpPr/>
          <p:nvPr/>
        </p:nvGrpSpPr>
        <p:grpSpPr>
          <a:xfrm>
            <a:off x="377963" y="4188925"/>
            <a:ext cx="636900" cy="397800"/>
            <a:chOff x="377975" y="1663775"/>
            <a:chExt cx="636900" cy="397800"/>
          </a:xfrm>
        </p:grpSpPr>
        <p:sp>
          <p:nvSpPr>
            <p:cNvPr id="461" name="Google Shape;461;p21"/>
            <p:cNvSpPr/>
            <p:nvPr/>
          </p:nvSpPr>
          <p:spPr>
            <a:xfrm>
              <a:off x="377975" y="1663775"/>
              <a:ext cx="6369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62" name="Google Shape;462;p21"/>
            <p:cNvSpPr txBox="1"/>
            <p:nvPr/>
          </p:nvSpPr>
          <p:spPr>
            <a:xfrm>
              <a:off x="377975" y="1663775"/>
              <a:ext cx="6369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463" name="Google Shape;463;p21"/>
          <p:cNvGrpSpPr/>
          <p:nvPr/>
        </p:nvGrpSpPr>
        <p:grpSpPr>
          <a:xfrm>
            <a:off x="1502344" y="4188925"/>
            <a:ext cx="684647" cy="397800"/>
            <a:chOff x="377975" y="1663775"/>
            <a:chExt cx="562200" cy="397800"/>
          </a:xfrm>
        </p:grpSpPr>
        <p:sp>
          <p:nvSpPr>
            <p:cNvPr id="464" name="Google Shape;464;p21"/>
            <p:cNvSpPr/>
            <p:nvPr/>
          </p:nvSpPr>
          <p:spPr>
            <a:xfrm>
              <a:off x="377975" y="1663775"/>
              <a:ext cx="562200" cy="397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65" name="Google Shape;465;p21"/>
            <p:cNvSpPr txBox="1"/>
            <p:nvPr/>
          </p:nvSpPr>
          <p:spPr>
            <a:xfrm>
              <a:off x="377975" y="1663775"/>
              <a:ext cx="5622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Tile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466" name="Google Shape;466;p21"/>
          <p:cNvGrpSpPr/>
          <p:nvPr/>
        </p:nvGrpSpPr>
        <p:grpSpPr>
          <a:xfrm>
            <a:off x="1116458" y="4356475"/>
            <a:ext cx="293242" cy="62701"/>
            <a:chOff x="1116458" y="4356475"/>
            <a:chExt cx="293242" cy="62701"/>
          </a:xfrm>
        </p:grpSpPr>
        <p:sp>
          <p:nvSpPr>
            <p:cNvPr id="467" name="Google Shape;467;p21"/>
            <p:cNvSpPr/>
            <p:nvPr/>
          </p:nvSpPr>
          <p:spPr>
            <a:xfrm>
              <a:off x="1352700" y="435647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1234588" y="435647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1116458" y="435647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470" name="Google Shape;470;p21"/>
          <p:cNvSpPr/>
          <p:nvPr/>
        </p:nvSpPr>
        <p:spPr>
          <a:xfrm>
            <a:off x="2883950" y="827750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2883950" y="2961275"/>
            <a:ext cx="3301500" cy="18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2883950" y="8516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3" name="Google Shape;473;p21"/>
          <p:cNvSpPr txBox="1"/>
          <p:nvPr/>
        </p:nvSpPr>
        <p:spPr>
          <a:xfrm>
            <a:off x="2883950" y="2961275"/>
            <a:ext cx="3301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Vertex Shader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474" name="Google Shape;474;p21"/>
          <p:cNvGrpSpPr/>
          <p:nvPr/>
        </p:nvGrpSpPr>
        <p:grpSpPr>
          <a:xfrm>
            <a:off x="3380356" y="1372000"/>
            <a:ext cx="2732831" cy="397800"/>
            <a:chOff x="2985650" y="1372000"/>
            <a:chExt cx="3127525" cy="397800"/>
          </a:xfrm>
        </p:grpSpPr>
        <p:sp>
          <p:nvSpPr>
            <p:cNvPr id="475" name="Google Shape;475;p21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478" name="Google Shape;478;p21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479" name="Google Shape;479;p21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482" name="Google Shape;482;p21"/>
          <p:cNvGrpSpPr/>
          <p:nvPr/>
        </p:nvGrpSpPr>
        <p:grpSpPr>
          <a:xfrm>
            <a:off x="3380269" y="2161600"/>
            <a:ext cx="2743465" cy="397800"/>
            <a:chOff x="2985650" y="1372000"/>
            <a:chExt cx="3127525" cy="397800"/>
          </a:xfrm>
        </p:grpSpPr>
        <p:sp>
          <p:nvSpPr>
            <p:cNvPr id="483" name="Google Shape;483;p21"/>
            <p:cNvSpPr/>
            <p:nvPr/>
          </p:nvSpPr>
          <p:spPr>
            <a:xfrm>
              <a:off x="2985650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62050" y="1372000"/>
              <a:ext cx="9747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5036775" y="1372000"/>
              <a:ext cx="1076400" cy="397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486" name="Google Shape;486;p21"/>
            <p:cNvGrpSpPr/>
            <p:nvPr/>
          </p:nvGrpSpPr>
          <p:grpSpPr>
            <a:xfrm>
              <a:off x="4276706" y="1508802"/>
              <a:ext cx="566847" cy="124202"/>
              <a:chOff x="4388078" y="1539551"/>
              <a:chExt cx="493554" cy="124202"/>
            </a:xfrm>
          </p:grpSpPr>
          <p:sp>
            <p:nvSpPr>
              <p:cNvPr id="487" name="Google Shape;487;p21"/>
              <p:cNvSpPr/>
              <p:nvPr/>
            </p:nvSpPr>
            <p:spPr>
              <a:xfrm>
                <a:off x="4785632" y="1539551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4586869" y="1539552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4388078" y="1539553"/>
                <a:ext cx="96000" cy="1242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</p:grpSp>
      <p:grpSp>
        <p:nvGrpSpPr>
          <p:cNvPr id="490" name="Google Shape;490;p21"/>
          <p:cNvGrpSpPr/>
          <p:nvPr/>
        </p:nvGrpSpPr>
        <p:grpSpPr>
          <a:xfrm>
            <a:off x="4723488" y="1817343"/>
            <a:ext cx="57013" cy="296700"/>
            <a:chOff x="4531625" y="1813968"/>
            <a:chExt cx="57013" cy="296700"/>
          </a:xfrm>
        </p:grpSpPr>
        <p:sp>
          <p:nvSpPr>
            <p:cNvPr id="491" name="Google Shape;491;p21"/>
            <p:cNvSpPr/>
            <p:nvPr/>
          </p:nvSpPr>
          <p:spPr>
            <a:xfrm>
              <a:off x="4531638" y="1813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531625" y="1934343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531638" y="2047968"/>
              <a:ext cx="57000" cy="62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494" name="Google Shape;494;p21"/>
          <p:cNvSpPr txBox="1"/>
          <p:nvPr/>
        </p:nvSpPr>
        <p:spPr>
          <a:xfrm>
            <a:off x="2922800" y="1453450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5" name="Google Shape;495;p21"/>
          <p:cNvSpPr txBox="1"/>
          <p:nvPr/>
        </p:nvSpPr>
        <p:spPr>
          <a:xfrm>
            <a:off x="2922800" y="2248088"/>
            <a:ext cx="457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4325325" y="3471525"/>
            <a:ext cx="1740300" cy="1201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7" name="Google Shape;497;p21"/>
          <p:cNvSpPr txBox="1"/>
          <p:nvPr/>
        </p:nvSpPr>
        <p:spPr>
          <a:xfrm>
            <a:off x="2949625" y="3678800"/>
            <a:ext cx="1196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Blade Id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8" name="Google Shape;498;p21"/>
          <p:cNvSpPr txBox="1"/>
          <p:nvPr/>
        </p:nvSpPr>
        <p:spPr>
          <a:xfrm>
            <a:off x="4325325" y="3498875"/>
            <a:ext cx="1740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Vertex data</a:t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99" name="Google Shape;499;p21"/>
          <p:cNvCxnSpPr/>
          <p:nvPr/>
        </p:nvCxnSpPr>
        <p:spPr>
          <a:xfrm>
            <a:off x="3547825" y="3979475"/>
            <a:ext cx="0" cy="317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1"/>
          <p:cNvCxnSpPr/>
          <p:nvPr/>
        </p:nvCxnSpPr>
        <p:spPr>
          <a:xfrm flipH="1" rot="10800000">
            <a:off x="3535850" y="4284625"/>
            <a:ext cx="753600" cy="6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1" name="Google Shape;501;p21"/>
          <p:cNvSpPr txBox="1"/>
          <p:nvPr/>
        </p:nvSpPr>
        <p:spPr>
          <a:xfrm>
            <a:off x="4401400" y="4161075"/>
            <a:ext cx="53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</a:t>
            </a:r>
            <a:endParaRPr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5454038" y="4161075"/>
            <a:ext cx="53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</a:t>
            </a:r>
            <a:endParaRPr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503" name="Google Shape;503;p21"/>
          <p:cNvGrpSpPr/>
          <p:nvPr/>
        </p:nvGrpSpPr>
        <p:grpSpPr>
          <a:xfrm>
            <a:off x="5048858" y="4247175"/>
            <a:ext cx="293242" cy="62701"/>
            <a:chOff x="1116458" y="4356475"/>
            <a:chExt cx="293242" cy="62701"/>
          </a:xfrm>
        </p:grpSpPr>
        <p:sp>
          <p:nvSpPr>
            <p:cNvPr id="504" name="Google Shape;504;p21"/>
            <p:cNvSpPr/>
            <p:nvPr/>
          </p:nvSpPr>
          <p:spPr>
            <a:xfrm>
              <a:off x="1352700" y="435647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1234588" y="4356475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1116458" y="4356476"/>
              <a:ext cx="57000" cy="627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cxnSp>
        <p:nvCxnSpPr>
          <p:cNvPr id="507" name="Google Shape;507;p21"/>
          <p:cNvCxnSpPr>
            <a:endCxn id="501" idx="0"/>
          </p:cNvCxnSpPr>
          <p:nvPr/>
        </p:nvCxnSpPr>
        <p:spPr>
          <a:xfrm>
            <a:off x="3506050" y="1629075"/>
            <a:ext cx="1163100" cy="25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21"/>
          <p:cNvCxnSpPr>
            <a:endCxn id="502" idx="0"/>
          </p:cNvCxnSpPr>
          <p:nvPr/>
        </p:nvCxnSpPr>
        <p:spPr>
          <a:xfrm>
            <a:off x="3505988" y="2370675"/>
            <a:ext cx="2215800" cy="179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