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BB0013-E559-46E4-9F12-60B6A60B3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7E3FA9-8B79-4DDF-B8CC-67E13ECEE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FDBCA-46C2-4D93-BCB4-D16AF09D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0818-4A9B-4962-9123-12CFD7AA6D6C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077661-523A-4E2A-A94E-C69E6E59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570B1E-F02D-4775-9774-067DC12E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7D0A-CD41-4591-87C8-3823E1DD9C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41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4E0B7D-B469-4B3C-ABEA-66650020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FECF9F-B604-4BF5-9FB6-8ECFFD30D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27A72F-2096-4650-B378-2D7D99CE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0818-4A9B-4962-9123-12CFD7AA6D6C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FE671C-0706-4982-93BC-77843A3A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2A233-E363-4BBB-B74A-8FA086B2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7D0A-CD41-4591-87C8-3823E1DD9C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41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ECA424E-E3AA-4D63-8728-4A2D5A7B5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60624A-A9AC-4E30-8AB6-B4A4EF741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F86751-D32D-4A7D-B2DC-964CA024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0818-4A9B-4962-9123-12CFD7AA6D6C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5B56A9-B89F-450E-AA1A-8094FBD8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A4C489-AD57-437D-9610-7301ACB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7D0A-CD41-4591-87C8-3823E1DD9C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12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444E2-63A2-4D1D-8182-8A12C3A4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3039F3-718D-48BC-BBBF-3D943C1B2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446DE2-2016-4367-AAAF-C139B2C3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0818-4A9B-4962-9123-12CFD7AA6D6C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FD41D3-119A-4C56-8036-0414B932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AC1BD1-1556-49EA-98CE-DC0917B8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7D0A-CD41-4591-87C8-3823E1DD9C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96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73172E-82F8-4250-B1CF-0DC219C8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60AD0B-F23A-452F-8C27-ED584A61E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2220EA-B66F-4BF7-A550-4AB270C1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0818-4A9B-4962-9123-12CFD7AA6D6C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7278E7-8A32-4511-A39F-D7E0D0A3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97B624-F86D-4E51-8EC4-9F38525E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7D0A-CD41-4591-87C8-3823E1DD9C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36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FD693-1778-426C-9D5C-796823BB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309772-B245-467E-8B98-72B80B9EB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8ECCB6-5878-4667-B8F3-CAF5F9728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C06440-A3BD-46C6-9825-2A8FB656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0818-4A9B-4962-9123-12CFD7AA6D6C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216763-7C5A-4754-AD8E-421B973C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11EED8-BBB6-43E4-8A1D-DD54B596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7D0A-CD41-4591-87C8-3823E1DD9C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50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832204-549F-429F-91A5-7210E1F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18B651-265B-4C3A-BC6A-E775EE34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3AD7D1-3D12-4019-9BE0-293D78FA7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0A9E56-27B2-4AD6-821B-6C5FA2F60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6463EF-2FF0-42D0-8269-D8F1A76CC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8A6A59-93F5-4A6A-BA43-92196A56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0818-4A9B-4962-9123-12CFD7AA6D6C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1D95C4-7458-4F07-A63E-2AD8C739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77F2D9-CEF8-4912-9818-BC5C8354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7D0A-CD41-4591-87C8-3823E1DD9C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95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22051-4447-4907-A971-96EE97AC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50FB9CE-E199-4166-ACA9-591E9AD5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0818-4A9B-4962-9123-12CFD7AA6D6C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6B2713-54B9-4F9F-87F1-22D95197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D5DFA8-A98A-47E8-9CB6-6F00AD02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7D0A-CD41-4591-87C8-3823E1DD9C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73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2D5BC80-4762-428E-9110-589C8E9F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0818-4A9B-4962-9123-12CFD7AA6D6C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932833-2A25-4DA3-8E16-7EB22E2A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0E4706-E7CE-49C2-B7CF-CFD7153B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7D0A-CD41-4591-87C8-3823E1DD9C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78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CC3D4C-BBA3-4681-BC10-EF187608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C602AB-4240-4031-9026-1DA8241B3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71FB8B-1375-4A07-AEED-8C5777F4B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A3F700-6ECA-4266-A0CE-1666454E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0818-4A9B-4962-9123-12CFD7AA6D6C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3D2BC5-0487-4DBB-96F3-82D920CC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C7432D-1F9F-4439-9F92-EA4642EE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7D0A-CD41-4591-87C8-3823E1DD9C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31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BA177-E853-4CE2-B257-416920D0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54B5A9-03DB-4C05-AD91-5A79F4983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E7882A-B590-47C2-9B6E-F47E5721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3FED12-6C6A-4958-8B3E-9371A738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0818-4A9B-4962-9123-12CFD7AA6D6C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FAFC4A-F2F6-4694-B9F8-80F040C6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1AD9BE-9011-4DA8-9B61-1192C200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7D0A-CD41-4591-87C8-3823E1DD9C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59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DD8C2B-7591-4FF7-8655-5ED4E0D01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246E69-0D0B-4AF1-9058-AC3C47106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635BA6-02D0-4884-885C-5095893BD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80818-4A9B-4962-9123-12CFD7AA6D6C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F1C6C6-312C-45C8-ACBA-7175E6969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D30A70-F775-4A9D-8F06-B39EB46B4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C7D0A-CD41-4591-87C8-3823E1DD9C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5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e 45">
            <a:extLst>
              <a:ext uri="{FF2B5EF4-FFF2-40B4-BE49-F238E27FC236}">
                <a16:creationId xmlns:a16="http://schemas.microsoft.com/office/drawing/2014/main" id="{D13E9A2D-D102-4CB6-93CE-BE5567A68FBC}"/>
              </a:ext>
            </a:extLst>
          </p:cNvPr>
          <p:cNvGrpSpPr/>
          <p:nvPr/>
        </p:nvGrpSpPr>
        <p:grpSpPr>
          <a:xfrm>
            <a:off x="2808682" y="1022270"/>
            <a:ext cx="5480801" cy="5544653"/>
            <a:chOff x="2808682" y="1022270"/>
            <a:chExt cx="5480801" cy="554465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2AEF899-97E7-46A6-A6F6-83953EFCBD6F}"/>
                </a:ext>
              </a:extLst>
            </p:cNvPr>
            <p:cNvSpPr/>
            <p:nvPr/>
          </p:nvSpPr>
          <p:spPr>
            <a:xfrm>
              <a:off x="4507142" y="2117833"/>
              <a:ext cx="2627584" cy="25960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51A82EF2-3CEF-4BFD-84BD-3244F4FD6E36}"/>
                </a:ext>
              </a:extLst>
            </p:cNvPr>
            <p:cNvSpPr/>
            <p:nvPr/>
          </p:nvSpPr>
          <p:spPr>
            <a:xfrm>
              <a:off x="5158709" y="2813769"/>
              <a:ext cx="1708763" cy="173358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7AD3BF90-88CB-4097-AA91-46498290E268}"/>
                </a:ext>
              </a:extLst>
            </p:cNvPr>
            <p:cNvCxnSpPr>
              <a:cxnSpLocks/>
            </p:cNvCxnSpPr>
            <p:nvPr/>
          </p:nvCxnSpPr>
          <p:spPr>
            <a:xfrm>
              <a:off x="3681662" y="1022270"/>
              <a:ext cx="0" cy="4813460"/>
            </a:xfrm>
            <a:prstGeom prst="line">
              <a:avLst/>
            </a:prstGeom>
            <a:ln w="444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83A42219-6AEC-4A55-88FC-178101AD9377}"/>
                </a:ext>
              </a:extLst>
            </p:cNvPr>
            <p:cNvCxnSpPr>
              <a:cxnSpLocks/>
            </p:cNvCxnSpPr>
            <p:nvPr/>
          </p:nvCxnSpPr>
          <p:spPr>
            <a:xfrm>
              <a:off x="4527744" y="1022270"/>
              <a:ext cx="0" cy="4813460"/>
            </a:xfrm>
            <a:prstGeom prst="line">
              <a:avLst/>
            </a:prstGeom>
            <a:ln w="444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567A4989-4304-4200-8305-5BF96C1CD644}"/>
                </a:ext>
              </a:extLst>
            </p:cNvPr>
            <p:cNvCxnSpPr>
              <a:cxnSpLocks/>
            </p:cNvCxnSpPr>
            <p:nvPr/>
          </p:nvCxnSpPr>
          <p:spPr>
            <a:xfrm>
              <a:off x="5405357" y="1022270"/>
              <a:ext cx="0" cy="4813460"/>
            </a:xfrm>
            <a:prstGeom prst="line">
              <a:avLst/>
            </a:prstGeom>
            <a:ln w="444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8E19F8D-238F-4E48-AB23-0812983E2C12}"/>
                </a:ext>
              </a:extLst>
            </p:cNvPr>
            <p:cNvCxnSpPr>
              <a:cxnSpLocks/>
            </p:cNvCxnSpPr>
            <p:nvPr/>
          </p:nvCxnSpPr>
          <p:spPr>
            <a:xfrm>
              <a:off x="6309248" y="1022270"/>
              <a:ext cx="0" cy="4813460"/>
            </a:xfrm>
            <a:prstGeom prst="line">
              <a:avLst/>
            </a:prstGeom>
            <a:ln w="444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5BABE31B-6C10-4C30-AB38-DE733C248BCF}"/>
                </a:ext>
              </a:extLst>
            </p:cNvPr>
            <p:cNvCxnSpPr>
              <a:cxnSpLocks/>
            </p:cNvCxnSpPr>
            <p:nvPr/>
          </p:nvCxnSpPr>
          <p:spPr>
            <a:xfrm>
              <a:off x="7155330" y="1022270"/>
              <a:ext cx="0" cy="4813460"/>
            </a:xfrm>
            <a:prstGeom prst="line">
              <a:avLst/>
            </a:prstGeom>
            <a:ln w="444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E02ADE54-07F9-4DD8-808B-AAF16AB6B7FA}"/>
                </a:ext>
              </a:extLst>
            </p:cNvPr>
            <p:cNvCxnSpPr>
              <a:cxnSpLocks/>
            </p:cNvCxnSpPr>
            <p:nvPr/>
          </p:nvCxnSpPr>
          <p:spPr>
            <a:xfrm>
              <a:off x="8032943" y="1022270"/>
              <a:ext cx="0" cy="4813460"/>
            </a:xfrm>
            <a:prstGeom prst="line">
              <a:avLst/>
            </a:prstGeom>
            <a:ln w="444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87E55B0-4E1A-423B-A09B-DA578D79FC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82753" y="-1153370"/>
              <a:ext cx="0" cy="4813460"/>
            </a:xfrm>
            <a:prstGeom prst="line">
              <a:avLst/>
            </a:prstGeom>
            <a:ln w="444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94328EE-7A0B-4FE9-AE60-02FAC48162B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82753" y="-307289"/>
              <a:ext cx="0" cy="4813460"/>
            </a:xfrm>
            <a:prstGeom prst="line">
              <a:avLst/>
            </a:prstGeom>
            <a:ln w="444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D340BD4-F9D4-4FBC-AE87-C1C002120B6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82753" y="570325"/>
              <a:ext cx="0" cy="4813460"/>
            </a:xfrm>
            <a:prstGeom prst="line">
              <a:avLst/>
            </a:prstGeom>
            <a:ln w="444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CFA1287B-70F4-4F7B-9AF9-2B0008B851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82753" y="1474216"/>
              <a:ext cx="0" cy="4813460"/>
            </a:xfrm>
            <a:prstGeom prst="line">
              <a:avLst/>
            </a:prstGeom>
            <a:ln w="444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481D9164-AED5-497B-9BEE-E45A7ACBED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82753" y="2320298"/>
              <a:ext cx="0" cy="4813460"/>
            </a:xfrm>
            <a:prstGeom prst="line">
              <a:avLst/>
            </a:prstGeom>
            <a:ln w="444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479021F3-7DEC-4838-8D85-72072A4F84D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82753" y="3197911"/>
              <a:ext cx="0" cy="4813460"/>
            </a:xfrm>
            <a:prstGeom prst="line">
              <a:avLst/>
            </a:prstGeom>
            <a:ln w="444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213194A6-A045-41A9-A819-5B9431ED2CBB}"/>
                </a:ext>
              </a:extLst>
            </p:cNvPr>
            <p:cNvSpPr/>
            <p:nvPr/>
          </p:nvSpPr>
          <p:spPr>
            <a:xfrm>
              <a:off x="4792717" y="1639614"/>
              <a:ext cx="236482" cy="2287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94AA57E8-5056-4DF3-A3BB-F5E51E4ACAB2}"/>
                </a:ext>
              </a:extLst>
            </p:cNvPr>
            <p:cNvSpPr/>
            <p:nvPr/>
          </p:nvSpPr>
          <p:spPr>
            <a:xfrm>
              <a:off x="4661337" y="2600059"/>
              <a:ext cx="236482" cy="2287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8B520DA-83E7-4C76-85E5-C681D0B7AE16}"/>
                </a:ext>
              </a:extLst>
            </p:cNvPr>
            <p:cNvSpPr/>
            <p:nvPr/>
          </p:nvSpPr>
          <p:spPr>
            <a:xfrm>
              <a:off x="5894850" y="3566195"/>
              <a:ext cx="236482" cy="22873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A3171D9F-25AF-42BD-884F-E6768237F16C}"/>
                </a:ext>
              </a:extLst>
            </p:cNvPr>
            <p:cNvSpPr/>
            <p:nvPr/>
          </p:nvSpPr>
          <p:spPr>
            <a:xfrm>
              <a:off x="6393332" y="3187130"/>
              <a:ext cx="236482" cy="2287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D5611AB1-260F-4418-8F93-7B5F68941CB7}"/>
                </a:ext>
              </a:extLst>
            </p:cNvPr>
            <p:cNvSpPr/>
            <p:nvPr/>
          </p:nvSpPr>
          <p:spPr>
            <a:xfrm>
              <a:off x="6377566" y="3566196"/>
              <a:ext cx="236482" cy="2287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D96DD6A7-0007-465F-8148-61951328BC7A}"/>
                </a:ext>
              </a:extLst>
            </p:cNvPr>
            <p:cNvSpPr/>
            <p:nvPr/>
          </p:nvSpPr>
          <p:spPr>
            <a:xfrm>
              <a:off x="5953415" y="4381574"/>
              <a:ext cx="236482" cy="2287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8F359401-CF03-4F98-860E-39E55509F84D}"/>
                </a:ext>
              </a:extLst>
            </p:cNvPr>
            <p:cNvSpPr/>
            <p:nvPr/>
          </p:nvSpPr>
          <p:spPr>
            <a:xfrm>
              <a:off x="7357655" y="2537690"/>
              <a:ext cx="236482" cy="2287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4CE1F7-CFEA-4148-8A81-DC63237F6052}"/>
                </a:ext>
              </a:extLst>
            </p:cNvPr>
            <p:cNvSpPr/>
            <p:nvPr/>
          </p:nvSpPr>
          <p:spPr>
            <a:xfrm>
              <a:off x="3984942" y="5144822"/>
              <a:ext cx="236482" cy="2287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ED2BD63-3940-4C62-9350-2C7063991057}"/>
                </a:ext>
              </a:extLst>
            </p:cNvPr>
            <p:cNvSpPr/>
            <p:nvPr/>
          </p:nvSpPr>
          <p:spPr>
            <a:xfrm>
              <a:off x="6471258" y="2629587"/>
              <a:ext cx="236482" cy="22873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780A3539-2AA7-42CD-AB6A-F4D7DCDCD143}"/>
                </a:ext>
              </a:extLst>
            </p:cNvPr>
            <p:cNvCxnSpPr/>
            <p:nvPr/>
          </p:nvCxnSpPr>
          <p:spPr>
            <a:xfrm>
              <a:off x="3326525" y="4789343"/>
              <a:ext cx="0" cy="710957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377722AB-2F7E-4905-983B-38AD5FA451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1933" y="6015307"/>
              <a:ext cx="742499" cy="0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C2A19883-EB6A-4114-909B-7945C692084E}"/>
                </a:ext>
              </a:extLst>
            </p:cNvPr>
            <p:cNvSpPr txBox="1"/>
            <p:nvPr/>
          </p:nvSpPr>
          <p:spPr>
            <a:xfrm>
              <a:off x="2808682" y="4789343"/>
              <a:ext cx="649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h</a:t>
              </a:r>
              <a:endParaRPr lang="fr-FR" sz="3200" b="1" dirty="0"/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B0B72923-8CCD-40CC-8E3E-124B5F173E03}"/>
                </a:ext>
              </a:extLst>
            </p:cNvPr>
            <p:cNvSpPr txBox="1"/>
            <p:nvPr/>
          </p:nvSpPr>
          <p:spPr>
            <a:xfrm>
              <a:off x="3896709" y="5982148"/>
              <a:ext cx="649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h</a:t>
              </a:r>
              <a:endParaRPr lang="fr-FR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0349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853BBEA7-E3EB-4F5D-81CD-A82C5A9DE3A3}"/>
              </a:ext>
            </a:extLst>
          </p:cNvPr>
          <p:cNvGrpSpPr/>
          <p:nvPr/>
        </p:nvGrpSpPr>
        <p:grpSpPr>
          <a:xfrm>
            <a:off x="2929758" y="128355"/>
            <a:ext cx="6332484" cy="6227380"/>
            <a:chOff x="2929758" y="315310"/>
            <a:chExt cx="6332484" cy="622738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1BD1599C-FEB8-4067-8AB2-17B41A8F6100}"/>
                </a:ext>
              </a:extLst>
            </p:cNvPr>
            <p:cNvSpPr/>
            <p:nvPr/>
          </p:nvSpPr>
          <p:spPr>
            <a:xfrm>
              <a:off x="5817865" y="3239036"/>
              <a:ext cx="545761" cy="544581"/>
            </a:xfrm>
            <a:prstGeom prst="ellipse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3EFA3908-B575-46A2-AAC8-2893229E9E28}"/>
                </a:ext>
              </a:extLst>
            </p:cNvPr>
            <p:cNvGrpSpPr/>
            <p:nvPr/>
          </p:nvGrpSpPr>
          <p:grpSpPr>
            <a:xfrm>
              <a:off x="2929758" y="315310"/>
              <a:ext cx="6332484" cy="6227380"/>
              <a:chOff x="2017986" y="315310"/>
              <a:chExt cx="6332484" cy="622738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39453648-BCC6-4C5A-A611-4F8CED22F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7986" y="315310"/>
                <a:ext cx="0" cy="622738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DB8ED499-4F0A-45B3-B77E-9E29574CD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8373" y="315310"/>
                <a:ext cx="0" cy="622738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A759810D-C006-4DC8-A2FB-BBE7FE3AA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4676" y="315310"/>
                <a:ext cx="0" cy="622738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DC1F3E52-A121-485E-885E-7D299D9E8D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184228" y="-2850932"/>
                <a:ext cx="0" cy="633248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0FBCD9D0-DBFA-4CCA-BB01-968E987ACD7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184228" y="-727841"/>
                <a:ext cx="0" cy="633248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15B04091-1801-43BC-B267-DC6C629A38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184228" y="1400504"/>
                <a:ext cx="0" cy="633248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8694FC49-E954-4687-91E1-A64DCB81942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184228" y="3376448"/>
                <a:ext cx="0" cy="633248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3A8B0459-B80C-4DAD-9BA3-37F381442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0470" y="315310"/>
                <a:ext cx="0" cy="622738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0600961E-339B-45D7-8690-2681AF626663}"/>
                </a:ext>
              </a:extLst>
            </p:cNvPr>
            <p:cNvGrpSpPr/>
            <p:nvPr/>
          </p:nvGrpSpPr>
          <p:grpSpPr>
            <a:xfrm>
              <a:off x="3908534" y="1277118"/>
              <a:ext cx="212835" cy="194223"/>
              <a:chOff x="965637" y="2393950"/>
              <a:chExt cx="212835" cy="194223"/>
            </a:xfrm>
          </p:grpSpPr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C0A5A314-A010-4A7D-89B8-9C48A493F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055" y="2393950"/>
                <a:ext cx="0" cy="19422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43294B9-1AA3-4727-BCE4-9CB448435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637" y="2489201"/>
                <a:ext cx="212835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C18C108F-CA8A-4D08-A9A7-F8588FDB12C3}"/>
                </a:ext>
              </a:extLst>
            </p:cNvPr>
            <p:cNvGrpSpPr/>
            <p:nvPr/>
          </p:nvGrpSpPr>
          <p:grpSpPr>
            <a:xfrm>
              <a:off x="5994837" y="1275257"/>
              <a:ext cx="212835" cy="194223"/>
              <a:chOff x="965637" y="2393950"/>
              <a:chExt cx="212835" cy="194223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7C9F274-FDF1-4F35-A885-17748AC8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055" y="2393950"/>
                <a:ext cx="0" cy="19422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F3A38F40-ADDD-4051-833D-59302BF1BD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637" y="2489201"/>
                <a:ext cx="212835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273331D4-DC00-4763-A470-43D40E0F42F1}"/>
                </a:ext>
              </a:extLst>
            </p:cNvPr>
            <p:cNvGrpSpPr/>
            <p:nvPr/>
          </p:nvGrpSpPr>
          <p:grpSpPr>
            <a:xfrm>
              <a:off x="8165223" y="1254255"/>
              <a:ext cx="212835" cy="194223"/>
              <a:chOff x="965637" y="2393950"/>
              <a:chExt cx="212835" cy="194223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1D1DA6DC-3FC5-45B6-A028-D7D8C8964B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055" y="2393950"/>
                <a:ext cx="0" cy="19422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0DDF35C0-47F4-4022-AA91-2E68191FD7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637" y="2489201"/>
                <a:ext cx="212835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6E27BCC5-C08D-4823-B2AB-94D7BB0C78B8}"/>
                </a:ext>
              </a:extLst>
            </p:cNvPr>
            <p:cNvGrpSpPr/>
            <p:nvPr/>
          </p:nvGrpSpPr>
          <p:grpSpPr>
            <a:xfrm>
              <a:off x="3903279" y="3424061"/>
              <a:ext cx="212835" cy="194223"/>
              <a:chOff x="965637" y="2393950"/>
              <a:chExt cx="212835" cy="194223"/>
            </a:xfrm>
          </p:grpSpPr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DB7E335-73AD-4CB6-884D-02BE68B5D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055" y="2393950"/>
                <a:ext cx="0" cy="19422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D10579EB-19E2-4ACD-91FA-C644708E36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637" y="2489201"/>
                <a:ext cx="212835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4861F8B4-687C-4DB2-A608-4135B7FFCD54}"/>
                </a:ext>
              </a:extLst>
            </p:cNvPr>
            <p:cNvGrpSpPr/>
            <p:nvPr/>
          </p:nvGrpSpPr>
          <p:grpSpPr>
            <a:xfrm>
              <a:off x="5989582" y="3422200"/>
              <a:ext cx="212835" cy="194223"/>
              <a:chOff x="965637" y="2393950"/>
              <a:chExt cx="212835" cy="194223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A46EAAFE-3E0F-4CAC-84BC-ED64712C3B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055" y="2393950"/>
                <a:ext cx="0" cy="19422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7EAFAE84-73BC-4ECD-B3A4-72836B5039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637" y="2489201"/>
                <a:ext cx="212835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922DB928-54AB-449D-B9F5-C576CD1E0587}"/>
                </a:ext>
              </a:extLst>
            </p:cNvPr>
            <p:cNvGrpSpPr/>
            <p:nvPr/>
          </p:nvGrpSpPr>
          <p:grpSpPr>
            <a:xfrm>
              <a:off x="8159968" y="3401198"/>
              <a:ext cx="212835" cy="194223"/>
              <a:chOff x="965637" y="2393950"/>
              <a:chExt cx="212835" cy="194223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34DEA8BA-AF82-4A93-993A-948D35CDD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055" y="2393950"/>
                <a:ext cx="0" cy="19422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58F68404-2668-44AA-A905-6A030D49C2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637" y="2489201"/>
                <a:ext cx="212835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F9FAAE50-ABFC-4F4B-8741-5DCA51187E48}"/>
                </a:ext>
              </a:extLst>
            </p:cNvPr>
            <p:cNvGrpSpPr/>
            <p:nvPr/>
          </p:nvGrpSpPr>
          <p:grpSpPr>
            <a:xfrm>
              <a:off x="3903279" y="5401643"/>
              <a:ext cx="212835" cy="194223"/>
              <a:chOff x="965637" y="2393950"/>
              <a:chExt cx="212835" cy="194223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5BF6BDB9-59A2-455A-BF35-F0EEB4678F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055" y="2393950"/>
                <a:ext cx="0" cy="19422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9F169B51-D124-4F61-9D68-F1A6906188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637" y="2489201"/>
                <a:ext cx="212835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C7714185-8EBF-4A97-80D2-42549E88E6CA}"/>
                </a:ext>
              </a:extLst>
            </p:cNvPr>
            <p:cNvGrpSpPr/>
            <p:nvPr/>
          </p:nvGrpSpPr>
          <p:grpSpPr>
            <a:xfrm>
              <a:off x="5989582" y="5399782"/>
              <a:ext cx="212835" cy="194223"/>
              <a:chOff x="965637" y="2393950"/>
              <a:chExt cx="212835" cy="194223"/>
            </a:xfrm>
          </p:grpSpPr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ECE7D6DA-36BE-43DA-A8DE-FD3CEAF01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055" y="2393950"/>
                <a:ext cx="0" cy="19422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7D65FAA8-36B0-400F-88AB-E00DC827A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637" y="2489201"/>
                <a:ext cx="212835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A7982456-5986-48D7-892B-A734737D3BD2}"/>
                </a:ext>
              </a:extLst>
            </p:cNvPr>
            <p:cNvGrpSpPr/>
            <p:nvPr/>
          </p:nvGrpSpPr>
          <p:grpSpPr>
            <a:xfrm>
              <a:off x="8159968" y="5378780"/>
              <a:ext cx="212835" cy="194223"/>
              <a:chOff x="965637" y="2393950"/>
              <a:chExt cx="212835" cy="194223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88298AF-B22A-4152-8C43-2E19DB4EB0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055" y="2393950"/>
                <a:ext cx="0" cy="19422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20A4914-426D-4DAE-B640-30B9E57D93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637" y="2489201"/>
                <a:ext cx="212835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96071B7D-F3DE-43B0-88A4-B4DC4E7CA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22397" y="2336801"/>
              <a:ext cx="0" cy="203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F5CB5EE4-9F3B-46FA-9A2B-F894535D9AC4}"/>
                </a:ext>
              </a:extLst>
            </p:cNvPr>
            <p:cNvCxnSpPr>
              <a:cxnSpLocks/>
            </p:cNvCxnSpPr>
            <p:nvPr/>
          </p:nvCxnSpPr>
          <p:spPr>
            <a:xfrm>
              <a:off x="4009697" y="4465146"/>
              <a:ext cx="0" cy="203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F9360FE1-8C53-4211-8E63-80950FDA6A5A}"/>
                </a:ext>
              </a:extLst>
            </p:cNvPr>
            <p:cNvCxnSpPr>
              <a:cxnSpLocks/>
            </p:cNvCxnSpPr>
            <p:nvPr/>
          </p:nvCxnSpPr>
          <p:spPr>
            <a:xfrm>
              <a:off x="6098847" y="2336802"/>
              <a:ext cx="0" cy="203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BCBE7024-D0C5-4EA6-B2C7-01987D9257EE}"/>
                </a:ext>
              </a:extLst>
            </p:cNvPr>
            <p:cNvCxnSpPr>
              <a:cxnSpLocks/>
            </p:cNvCxnSpPr>
            <p:nvPr/>
          </p:nvCxnSpPr>
          <p:spPr>
            <a:xfrm>
              <a:off x="6086147" y="4465147"/>
              <a:ext cx="0" cy="203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C7C1455E-33D6-461A-B43A-89B8EA6A41B9}"/>
                </a:ext>
              </a:extLst>
            </p:cNvPr>
            <p:cNvCxnSpPr>
              <a:cxnSpLocks/>
            </p:cNvCxnSpPr>
            <p:nvPr/>
          </p:nvCxnSpPr>
          <p:spPr>
            <a:xfrm>
              <a:off x="8278758" y="2336801"/>
              <a:ext cx="0" cy="203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4FB01E6-AFAA-47F3-B156-A5C64D6C4ECC}"/>
                </a:ext>
              </a:extLst>
            </p:cNvPr>
            <p:cNvCxnSpPr>
              <a:cxnSpLocks/>
            </p:cNvCxnSpPr>
            <p:nvPr/>
          </p:nvCxnSpPr>
          <p:spPr>
            <a:xfrm>
              <a:off x="8266058" y="4465146"/>
              <a:ext cx="0" cy="203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E5D5079A-44D5-4E8F-9E70-0B8BAF37B1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05072" y="5451419"/>
              <a:ext cx="0" cy="2032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41BE77C9-F6AB-4697-832E-010063E852F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6558" y="5461929"/>
              <a:ext cx="0" cy="2032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3146C001-F1F8-460A-8F88-7A89AF5F4B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05073" y="3374968"/>
              <a:ext cx="0" cy="2032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8DB8C016-DCEA-4575-87AE-528E129C266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6559" y="3385479"/>
              <a:ext cx="0" cy="2032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2B2E0A0D-2E5B-4268-A9CF-899F0CFADCA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05072" y="1195058"/>
              <a:ext cx="0" cy="2032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44D7BD9D-4020-4F06-80FA-9B76DBC603B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6557" y="1205569"/>
              <a:ext cx="0" cy="2032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9CBA2AE5-A2E7-4401-B03B-689A21AD330A}"/>
                </a:ext>
              </a:extLst>
            </p:cNvPr>
            <p:cNvSpPr/>
            <p:nvPr/>
          </p:nvSpPr>
          <p:spPr>
            <a:xfrm>
              <a:off x="4942819" y="2305547"/>
              <a:ext cx="314652" cy="3079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F806215E-45EE-4F7F-B184-8737AC857944}"/>
                </a:ext>
              </a:extLst>
            </p:cNvPr>
            <p:cNvSpPr/>
            <p:nvPr/>
          </p:nvSpPr>
          <p:spPr>
            <a:xfrm>
              <a:off x="7029122" y="2296841"/>
              <a:ext cx="314652" cy="3079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20C5AA8D-02BE-4B66-B536-997224DA4CEF}"/>
                </a:ext>
              </a:extLst>
            </p:cNvPr>
            <p:cNvSpPr/>
            <p:nvPr/>
          </p:nvSpPr>
          <p:spPr>
            <a:xfrm>
              <a:off x="7029122" y="4369349"/>
              <a:ext cx="314652" cy="3079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9E280965-9C3D-4C6B-BAC7-2114EB63D5BC}"/>
                </a:ext>
              </a:extLst>
            </p:cNvPr>
            <p:cNvSpPr/>
            <p:nvPr/>
          </p:nvSpPr>
          <p:spPr>
            <a:xfrm>
              <a:off x="4933293" y="4379970"/>
              <a:ext cx="314652" cy="3079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CC72FA46-47D5-466C-8E03-789DCB58CFD4}"/>
                </a:ext>
              </a:extLst>
            </p:cNvPr>
            <p:cNvSpPr txBox="1"/>
            <p:nvPr/>
          </p:nvSpPr>
          <p:spPr>
            <a:xfrm>
              <a:off x="5529325" y="2742038"/>
              <a:ext cx="683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H</a:t>
              </a:r>
              <a:r>
                <a:rPr lang="en-US" sz="2400" b="1" baseline="-25000" dirty="0">
                  <a:solidFill>
                    <a:srgbClr val="FF0000"/>
                  </a:solidFill>
                </a:rPr>
                <a:t>j, i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C81241D0-927B-4645-B0BD-F615DE981117}"/>
                </a:ext>
              </a:extLst>
            </p:cNvPr>
            <p:cNvSpPr txBox="1"/>
            <p:nvPr/>
          </p:nvSpPr>
          <p:spPr>
            <a:xfrm>
              <a:off x="5663010" y="1796402"/>
              <a:ext cx="994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H</a:t>
              </a:r>
              <a:r>
                <a:rPr lang="en-US" sz="2400" b="1" baseline="-25000" dirty="0">
                  <a:solidFill>
                    <a:schemeClr val="accent2"/>
                  </a:solidFill>
                </a:rPr>
                <a:t>j+1/2, i</a:t>
              </a:r>
              <a:endParaRPr lang="fr-FR" sz="2400" b="1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103" name="ZoneTexte 102">
              <a:extLst>
                <a:ext uri="{FF2B5EF4-FFF2-40B4-BE49-F238E27FC236}">
                  <a16:creationId xmlns:a16="http://schemas.microsoft.com/office/drawing/2014/main" id="{D979715E-D1C3-43BC-B88B-36B055A2DD71}"/>
                </a:ext>
              </a:extLst>
            </p:cNvPr>
            <p:cNvSpPr txBox="1"/>
            <p:nvPr/>
          </p:nvSpPr>
          <p:spPr>
            <a:xfrm>
              <a:off x="7278052" y="2784208"/>
              <a:ext cx="994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H</a:t>
              </a:r>
              <a:r>
                <a:rPr lang="en-US" sz="2400" b="1" baseline="-25000" dirty="0">
                  <a:solidFill>
                    <a:srgbClr val="00B050"/>
                  </a:solidFill>
                </a:rPr>
                <a:t>j, i+1/2</a:t>
              </a:r>
              <a:endParaRPr lang="fr-FR" sz="24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C0EC7857-9ED9-4AD3-8102-2D46B7CDA383}"/>
                </a:ext>
              </a:extLst>
            </p:cNvPr>
            <p:cNvSpPr txBox="1"/>
            <p:nvPr/>
          </p:nvSpPr>
          <p:spPr>
            <a:xfrm>
              <a:off x="7268483" y="1671106"/>
              <a:ext cx="1604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∇H</a:t>
              </a:r>
              <a:r>
                <a:rPr lang="en-US" sz="2400" b="1" baseline="-25000" dirty="0">
                  <a:solidFill>
                    <a:schemeClr val="accent1"/>
                  </a:solidFill>
                </a:rPr>
                <a:t>j+1/2, i+1/2</a:t>
              </a:r>
              <a:endParaRPr lang="fr-FR" sz="2400" b="1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51EA5194-07B1-4333-9D06-CAAED1F7FA86}"/>
                </a:ext>
              </a:extLst>
            </p:cNvPr>
            <p:cNvSpPr txBox="1"/>
            <p:nvPr/>
          </p:nvSpPr>
          <p:spPr>
            <a:xfrm>
              <a:off x="6226972" y="3823449"/>
              <a:ext cx="1604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7030A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∆</a:t>
              </a:r>
              <a:r>
                <a:rPr lang="en-US" sz="2400" b="1" dirty="0">
                  <a:solidFill>
                    <a:srgbClr val="7030A0"/>
                  </a:solidFill>
                </a:rPr>
                <a:t>H</a:t>
              </a:r>
              <a:r>
                <a:rPr lang="en-US" sz="2400" b="1" baseline="-25000" dirty="0">
                  <a:solidFill>
                    <a:srgbClr val="7030A0"/>
                  </a:solidFill>
                </a:rPr>
                <a:t>j, i</a:t>
              </a:r>
              <a:endParaRPr lang="fr-FR" sz="2400" b="1" baseline="-250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4ABB3624-5DAC-4E4A-8BCE-AC95EF1CFFD4}"/>
              </a:ext>
            </a:extLst>
          </p:cNvPr>
          <p:cNvCxnSpPr>
            <a:cxnSpLocks/>
          </p:cNvCxnSpPr>
          <p:nvPr/>
        </p:nvCxnSpPr>
        <p:spPr>
          <a:xfrm flipV="1">
            <a:off x="2715805" y="4550476"/>
            <a:ext cx="0" cy="16741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A09E768F-0AF7-4C8D-85C9-2AA7CC41DF68}"/>
              </a:ext>
            </a:extLst>
          </p:cNvPr>
          <p:cNvCxnSpPr>
            <a:cxnSpLocks/>
          </p:cNvCxnSpPr>
          <p:nvPr/>
        </p:nvCxnSpPr>
        <p:spPr>
          <a:xfrm>
            <a:off x="3105807" y="6542511"/>
            <a:ext cx="18370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ZoneTexte 110">
            <a:extLst>
              <a:ext uri="{FF2B5EF4-FFF2-40B4-BE49-F238E27FC236}">
                <a16:creationId xmlns:a16="http://schemas.microsoft.com/office/drawing/2014/main" id="{770D5A21-3625-4E58-A70F-0000BDFD7456}"/>
              </a:ext>
            </a:extLst>
          </p:cNvPr>
          <p:cNvSpPr txBox="1"/>
          <p:nvPr/>
        </p:nvSpPr>
        <p:spPr>
          <a:xfrm>
            <a:off x="2059820" y="4994688"/>
            <a:ext cx="649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∆y</a:t>
            </a:r>
            <a:endParaRPr lang="fr-FR" sz="3200" b="1" dirty="0"/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56A9BAF4-C83E-4ADB-B158-457C2DF98819}"/>
              </a:ext>
            </a:extLst>
          </p:cNvPr>
          <p:cNvSpPr txBox="1"/>
          <p:nvPr/>
        </p:nvSpPr>
        <p:spPr>
          <a:xfrm>
            <a:off x="3684981" y="6388072"/>
            <a:ext cx="649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∆x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399911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4F27D8A3-C5C6-4773-BCE2-02DCDAC4DAB8}"/>
              </a:ext>
            </a:extLst>
          </p:cNvPr>
          <p:cNvCxnSpPr>
            <a:cxnSpLocks/>
          </p:cNvCxnSpPr>
          <p:nvPr/>
        </p:nvCxnSpPr>
        <p:spPr>
          <a:xfrm>
            <a:off x="2706414" y="2918200"/>
            <a:ext cx="26380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A91BFCC4-86C6-4D4D-A57B-8A4F693A2182}"/>
              </a:ext>
            </a:extLst>
          </p:cNvPr>
          <p:cNvCxnSpPr>
            <a:cxnSpLocks/>
          </p:cNvCxnSpPr>
          <p:nvPr/>
        </p:nvCxnSpPr>
        <p:spPr>
          <a:xfrm>
            <a:off x="3536731" y="2140927"/>
            <a:ext cx="0" cy="22387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3CF8AD8D-EA09-4BE2-B5D4-0ABF721E8415}"/>
              </a:ext>
            </a:extLst>
          </p:cNvPr>
          <p:cNvCxnSpPr>
            <a:cxnSpLocks/>
          </p:cNvCxnSpPr>
          <p:nvPr/>
        </p:nvCxnSpPr>
        <p:spPr>
          <a:xfrm>
            <a:off x="2706414" y="2627586"/>
            <a:ext cx="26380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25488B4-0C26-4C71-ACB3-159F7752F4E5}"/>
              </a:ext>
            </a:extLst>
          </p:cNvPr>
          <p:cNvCxnSpPr>
            <a:cxnSpLocks/>
          </p:cNvCxnSpPr>
          <p:nvPr/>
        </p:nvCxnSpPr>
        <p:spPr>
          <a:xfrm>
            <a:off x="2706414" y="3972910"/>
            <a:ext cx="26380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1B00D1A-2F7F-4029-95DE-809BBB55C235}"/>
              </a:ext>
            </a:extLst>
          </p:cNvPr>
          <p:cNvCxnSpPr/>
          <p:nvPr/>
        </p:nvCxnSpPr>
        <p:spPr>
          <a:xfrm flipV="1">
            <a:off x="2695903" y="1907627"/>
            <a:ext cx="0" cy="2490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250E305-3C03-4268-906B-CD6F1E1E9074}"/>
              </a:ext>
            </a:extLst>
          </p:cNvPr>
          <p:cNvCxnSpPr>
            <a:cxnSpLocks/>
          </p:cNvCxnSpPr>
          <p:nvPr/>
        </p:nvCxnSpPr>
        <p:spPr>
          <a:xfrm>
            <a:off x="2695903" y="4398579"/>
            <a:ext cx="26486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0133832-F0CB-4E37-B1BC-7CA3E6C91375}"/>
              </a:ext>
            </a:extLst>
          </p:cNvPr>
          <p:cNvCxnSpPr/>
          <p:nvPr/>
        </p:nvCxnSpPr>
        <p:spPr>
          <a:xfrm>
            <a:off x="3137338" y="3972910"/>
            <a:ext cx="168691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D35B786-0BA0-4170-8880-EECDCA5C4659}"/>
              </a:ext>
            </a:extLst>
          </p:cNvPr>
          <p:cNvCxnSpPr/>
          <p:nvPr/>
        </p:nvCxnSpPr>
        <p:spPr>
          <a:xfrm>
            <a:off x="3137338" y="2627586"/>
            <a:ext cx="168691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737A4EB-DDA4-4F82-8592-274E012EC561}"/>
              </a:ext>
            </a:extLst>
          </p:cNvPr>
          <p:cNvCxnSpPr>
            <a:cxnSpLocks/>
          </p:cNvCxnSpPr>
          <p:nvPr/>
        </p:nvCxnSpPr>
        <p:spPr>
          <a:xfrm>
            <a:off x="3137338" y="2159876"/>
            <a:ext cx="0" cy="22387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DD70F0A-6559-447A-B2F5-A99456991A6A}"/>
              </a:ext>
            </a:extLst>
          </p:cNvPr>
          <p:cNvCxnSpPr>
            <a:cxnSpLocks/>
          </p:cNvCxnSpPr>
          <p:nvPr/>
        </p:nvCxnSpPr>
        <p:spPr>
          <a:xfrm>
            <a:off x="4818993" y="2159876"/>
            <a:ext cx="0" cy="22387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2464B8E4-2EF8-4C81-B51E-8728E1D6071D}"/>
              </a:ext>
            </a:extLst>
          </p:cNvPr>
          <p:cNvSpPr/>
          <p:nvPr/>
        </p:nvSpPr>
        <p:spPr>
          <a:xfrm>
            <a:off x="3074850" y="2563298"/>
            <a:ext cx="124974" cy="1285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F0FF1B8D-0D5C-4C51-9AC8-7DE6BC17A9E6}"/>
              </a:ext>
            </a:extLst>
          </p:cNvPr>
          <p:cNvSpPr/>
          <p:nvPr/>
        </p:nvSpPr>
        <p:spPr>
          <a:xfrm>
            <a:off x="3074850" y="3908622"/>
            <a:ext cx="124974" cy="1285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84F7F70-C601-407F-81AD-226F1B2BC047}"/>
              </a:ext>
            </a:extLst>
          </p:cNvPr>
          <p:cNvSpPr/>
          <p:nvPr/>
        </p:nvSpPr>
        <p:spPr>
          <a:xfrm>
            <a:off x="4761762" y="3904560"/>
            <a:ext cx="124974" cy="1285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0BF515C-1CD6-41DB-9F43-A3433CC3A61C}"/>
              </a:ext>
            </a:extLst>
          </p:cNvPr>
          <p:cNvSpPr/>
          <p:nvPr/>
        </p:nvSpPr>
        <p:spPr>
          <a:xfrm>
            <a:off x="4756506" y="2565192"/>
            <a:ext cx="124974" cy="1285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4FB0228-B42D-43C1-95CF-CBFE940C257C}"/>
              </a:ext>
            </a:extLst>
          </p:cNvPr>
          <p:cNvSpPr/>
          <p:nvPr/>
        </p:nvSpPr>
        <p:spPr>
          <a:xfrm>
            <a:off x="3474244" y="2855227"/>
            <a:ext cx="124974" cy="1285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BB8FBF4-886A-4E4D-B03D-C1A6BADEC150}"/>
              </a:ext>
            </a:extLst>
          </p:cNvPr>
          <p:cNvSpPr/>
          <p:nvPr/>
        </p:nvSpPr>
        <p:spPr>
          <a:xfrm>
            <a:off x="3474244" y="2563297"/>
            <a:ext cx="124974" cy="12857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43797EC7-5849-4991-B105-396D3A884CF8}"/>
              </a:ext>
            </a:extLst>
          </p:cNvPr>
          <p:cNvSpPr/>
          <p:nvPr/>
        </p:nvSpPr>
        <p:spPr>
          <a:xfrm>
            <a:off x="3474244" y="3904560"/>
            <a:ext cx="124974" cy="12857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F68F834-C5C9-4352-AB89-04593FF9CABF}"/>
              </a:ext>
            </a:extLst>
          </p:cNvPr>
          <p:cNvSpPr txBox="1"/>
          <p:nvPr/>
        </p:nvSpPr>
        <p:spPr>
          <a:xfrm>
            <a:off x="2790043" y="2286298"/>
            <a:ext cx="482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</a:t>
            </a:r>
            <a:r>
              <a:rPr lang="en-US" sz="1200" b="1" baseline="-25000" dirty="0"/>
              <a:t>12</a:t>
            </a:r>
            <a:endParaRPr lang="fr-FR" sz="1200" b="1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7FA3639-1F2B-4045-94E3-0DCD99974CCD}"/>
              </a:ext>
            </a:extLst>
          </p:cNvPr>
          <p:cNvSpPr txBox="1"/>
          <p:nvPr/>
        </p:nvSpPr>
        <p:spPr>
          <a:xfrm>
            <a:off x="2790497" y="3621699"/>
            <a:ext cx="512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</a:t>
            </a:r>
            <a:r>
              <a:rPr lang="en-US" sz="1200" b="1" baseline="-25000" dirty="0"/>
              <a:t>11</a:t>
            </a:r>
            <a:endParaRPr lang="fr-FR" sz="1200" b="1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75576D8-92EC-4C1F-92E3-0F3A82AECA99}"/>
              </a:ext>
            </a:extLst>
          </p:cNvPr>
          <p:cNvSpPr txBox="1"/>
          <p:nvPr/>
        </p:nvSpPr>
        <p:spPr>
          <a:xfrm>
            <a:off x="4454372" y="3621818"/>
            <a:ext cx="51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</a:t>
            </a:r>
            <a:r>
              <a:rPr lang="en-US" sz="1200" b="1" baseline="-25000" dirty="0"/>
              <a:t>21</a:t>
            </a:r>
            <a:endParaRPr lang="fr-FR" sz="1200" b="1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0B4CFAD-342F-4D3E-B71E-36324EE0884E}"/>
              </a:ext>
            </a:extLst>
          </p:cNvPr>
          <p:cNvSpPr txBox="1"/>
          <p:nvPr/>
        </p:nvSpPr>
        <p:spPr>
          <a:xfrm>
            <a:off x="4454372" y="2283268"/>
            <a:ext cx="480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</a:t>
            </a:r>
            <a:r>
              <a:rPr lang="en-US" sz="1200" b="1" baseline="-25000" dirty="0"/>
              <a:t>22</a:t>
            </a:r>
            <a:endParaRPr lang="fr-FR" sz="1200" b="1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E3A303A-8DE9-4210-A8B9-3F90D7A67B29}"/>
              </a:ext>
            </a:extLst>
          </p:cNvPr>
          <p:cNvSpPr txBox="1"/>
          <p:nvPr/>
        </p:nvSpPr>
        <p:spPr>
          <a:xfrm>
            <a:off x="2371750" y="2473140"/>
            <a:ext cx="401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  <a:r>
              <a:rPr lang="en-US" sz="1200" b="1" baseline="-25000" dirty="0"/>
              <a:t>2</a:t>
            </a:r>
            <a:endParaRPr lang="fr-FR" sz="1200" b="1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46540C4-13EF-44D2-A7C1-5B6E927971BC}"/>
              </a:ext>
            </a:extLst>
          </p:cNvPr>
          <p:cNvSpPr txBox="1"/>
          <p:nvPr/>
        </p:nvSpPr>
        <p:spPr>
          <a:xfrm>
            <a:off x="2389054" y="3832078"/>
            <a:ext cx="401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  <a:r>
              <a:rPr lang="en-US" sz="1200" b="1" baseline="-25000" dirty="0"/>
              <a:t>1</a:t>
            </a:r>
            <a:endParaRPr lang="fr-FR" sz="1200" b="1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67324FF-75E7-406B-A1FE-E2C19A3BDBF7}"/>
              </a:ext>
            </a:extLst>
          </p:cNvPr>
          <p:cNvSpPr txBox="1"/>
          <p:nvPr/>
        </p:nvSpPr>
        <p:spPr>
          <a:xfrm>
            <a:off x="2936615" y="4428754"/>
            <a:ext cx="401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  <a:r>
              <a:rPr lang="en-US" sz="1200" b="1" baseline="-25000" dirty="0"/>
              <a:t>1</a:t>
            </a:r>
            <a:endParaRPr lang="fr-FR" sz="1200" b="1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97B21EA-5B08-46CE-A883-C2D50673138B}"/>
              </a:ext>
            </a:extLst>
          </p:cNvPr>
          <p:cNvSpPr txBox="1"/>
          <p:nvPr/>
        </p:nvSpPr>
        <p:spPr>
          <a:xfrm>
            <a:off x="4618271" y="4419989"/>
            <a:ext cx="401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  <a:r>
              <a:rPr lang="en-US" sz="1200" b="1" baseline="-25000" dirty="0"/>
              <a:t>2</a:t>
            </a:r>
            <a:endParaRPr lang="fr-FR" sz="1200" b="1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91530C1-E207-4610-8028-C7BA52E8433A}"/>
              </a:ext>
            </a:extLst>
          </p:cNvPr>
          <p:cNvSpPr txBox="1"/>
          <p:nvPr/>
        </p:nvSpPr>
        <p:spPr>
          <a:xfrm>
            <a:off x="3398496" y="4435263"/>
            <a:ext cx="401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  <a:endParaRPr lang="fr-FR" sz="1200" b="1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2D5FF52-0DA3-4EB6-B90A-A6137B69B03B}"/>
              </a:ext>
            </a:extLst>
          </p:cNvPr>
          <p:cNvSpPr txBox="1"/>
          <p:nvPr/>
        </p:nvSpPr>
        <p:spPr>
          <a:xfrm>
            <a:off x="2369266" y="2787304"/>
            <a:ext cx="401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  <a:endParaRPr lang="fr-FR" sz="1200" b="1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BF1C4B2-0EE2-4537-BA4B-7F256F4A7742}"/>
              </a:ext>
            </a:extLst>
          </p:cNvPr>
          <p:cNvSpPr txBox="1"/>
          <p:nvPr/>
        </p:nvSpPr>
        <p:spPr>
          <a:xfrm>
            <a:off x="3536731" y="2906378"/>
            <a:ext cx="401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302816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F4FE944-6F0D-4AC7-A8E7-B5344F8B199A}"/>
              </a:ext>
            </a:extLst>
          </p:cNvPr>
          <p:cNvCxnSpPr>
            <a:cxnSpLocks/>
          </p:cNvCxnSpPr>
          <p:nvPr/>
        </p:nvCxnSpPr>
        <p:spPr>
          <a:xfrm>
            <a:off x="2203269" y="5242560"/>
            <a:ext cx="4476206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6C0D3FA2-9BEF-4433-8C00-8C554B691F2A}"/>
              </a:ext>
            </a:extLst>
          </p:cNvPr>
          <p:cNvSpPr/>
          <p:nvPr/>
        </p:nvSpPr>
        <p:spPr>
          <a:xfrm>
            <a:off x="2203269" y="3695340"/>
            <a:ext cx="4476206" cy="1068248"/>
          </a:xfrm>
          <a:custGeom>
            <a:avLst/>
            <a:gdLst>
              <a:gd name="connsiteX0" fmla="*/ 0 w 4476206"/>
              <a:gd name="connsiteY0" fmla="*/ 75471 h 1068248"/>
              <a:gd name="connsiteX1" fmla="*/ 1410789 w 4476206"/>
              <a:gd name="connsiteY1" fmla="*/ 84180 h 1068248"/>
              <a:gd name="connsiteX2" fmla="*/ 3248297 w 4476206"/>
              <a:gd name="connsiteY2" fmla="*/ 928911 h 1068248"/>
              <a:gd name="connsiteX3" fmla="*/ 4476206 w 4476206"/>
              <a:gd name="connsiteY3" fmla="*/ 1068248 h 1068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6206" h="1068248">
                <a:moveTo>
                  <a:pt x="0" y="75471"/>
                </a:moveTo>
                <a:cubicBezTo>
                  <a:pt x="434703" y="8705"/>
                  <a:pt x="869406" y="-58060"/>
                  <a:pt x="1410789" y="84180"/>
                </a:cubicBezTo>
                <a:cubicBezTo>
                  <a:pt x="1952172" y="226420"/>
                  <a:pt x="2737394" y="764900"/>
                  <a:pt x="3248297" y="928911"/>
                </a:cubicBezTo>
                <a:cubicBezTo>
                  <a:pt x="3759200" y="1092922"/>
                  <a:pt x="4291875" y="1062442"/>
                  <a:pt x="4476206" y="1068248"/>
                </a:cubicBez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F52DCEA8-FD40-43D8-8130-6A10913E4DE0}"/>
              </a:ext>
            </a:extLst>
          </p:cNvPr>
          <p:cNvSpPr/>
          <p:nvPr/>
        </p:nvSpPr>
        <p:spPr>
          <a:xfrm>
            <a:off x="2133600" y="2323893"/>
            <a:ext cx="4493623" cy="2248107"/>
          </a:xfrm>
          <a:custGeom>
            <a:avLst/>
            <a:gdLst>
              <a:gd name="connsiteX0" fmla="*/ 0 w 4493623"/>
              <a:gd name="connsiteY0" fmla="*/ 166758 h 2248107"/>
              <a:gd name="connsiteX1" fmla="*/ 1497874 w 4493623"/>
              <a:gd name="connsiteY1" fmla="*/ 166758 h 2248107"/>
              <a:gd name="connsiteX2" fmla="*/ 3230880 w 4493623"/>
              <a:gd name="connsiteY2" fmla="*/ 1899764 h 2248107"/>
              <a:gd name="connsiteX3" fmla="*/ 4493623 w 4493623"/>
              <a:gd name="connsiteY3" fmla="*/ 2248107 h 224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3623" h="2248107">
                <a:moveTo>
                  <a:pt x="0" y="166758"/>
                </a:moveTo>
                <a:cubicBezTo>
                  <a:pt x="479697" y="22341"/>
                  <a:pt x="959394" y="-122076"/>
                  <a:pt x="1497874" y="166758"/>
                </a:cubicBezTo>
                <a:cubicBezTo>
                  <a:pt x="2036354" y="455592"/>
                  <a:pt x="2731589" y="1552873"/>
                  <a:pt x="3230880" y="1899764"/>
                </a:cubicBezTo>
                <a:cubicBezTo>
                  <a:pt x="3730171" y="2246655"/>
                  <a:pt x="4291875" y="2204564"/>
                  <a:pt x="4493623" y="2248107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0A281CF-91EC-41F9-ACCE-9C84921C187A}"/>
              </a:ext>
            </a:extLst>
          </p:cNvPr>
          <p:cNvCxnSpPr>
            <a:cxnSpLocks/>
          </p:cNvCxnSpPr>
          <p:nvPr/>
        </p:nvCxnSpPr>
        <p:spPr>
          <a:xfrm>
            <a:off x="2873830" y="3823063"/>
            <a:ext cx="0" cy="1306286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B5CE038-537B-48D7-A39B-9612087FCB60}"/>
              </a:ext>
            </a:extLst>
          </p:cNvPr>
          <p:cNvCxnSpPr>
            <a:cxnSpLocks/>
          </p:cNvCxnSpPr>
          <p:nvPr/>
        </p:nvCxnSpPr>
        <p:spPr>
          <a:xfrm flipH="1">
            <a:off x="2882538" y="2421788"/>
            <a:ext cx="1" cy="117565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006DAD7-A5B9-4F8C-976C-1F0850DE2CCA}"/>
              </a:ext>
            </a:extLst>
          </p:cNvPr>
          <p:cNvCxnSpPr>
            <a:cxnSpLocks/>
          </p:cNvCxnSpPr>
          <p:nvPr/>
        </p:nvCxnSpPr>
        <p:spPr>
          <a:xfrm>
            <a:off x="1989909" y="2534194"/>
            <a:ext cx="0" cy="2708366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21B36ECF-AECC-44EC-9703-5A379C503BB4}"/>
              </a:ext>
            </a:extLst>
          </p:cNvPr>
          <p:cNvSpPr/>
          <p:nvPr/>
        </p:nvSpPr>
        <p:spPr>
          <a:xfrm>
            <a:off x="3221355" y="2300931"/>
            <a:ext cx="118745" cy="12085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FD3ACBA-3156-4271-A5CE-EB47097194B5}"/>
              </a:ext>
            </a:extLst>
          </p:cNvPr>
          <p:cNvSpPr/>
          <p:nvPr/>
        </p:nvSpPr>
        <p:spPr>
          <a:xfrm>
            <a:off x="3221355" y="3672378"/>
            <a:ext cx="118745" cy="12085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74B1375-7310-4999-A56D-7780D3447BF7}"/>
              </a:ext>
            </a:extLst>
          </p:cNvPr>
          <p:cNvSpPr/>
          <p:nvPr/>
        </p:nvSpPr>
        <p:spPr>
          <a:xfrm>
            <a:off x="3221355" y="2948190"/>
            <a:ext cx="118745" cy="120857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E7DC6FC-6E10-4B8B-99B8-65465270DC9E}"/>
              </a:ext>
            </a:extLst>
          </p:cNvPr>
          <p:cNvSpPr txBox="1"/>
          <p:nvPr/>
        </p:nvSpPr>
        <p:spPr>
          <a:xfrm>
            <a:off x="3336152" y="2805234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EB7A1C1-3E91-4753-8873-F7D3FFE15271}"/>
              </a:ext>
            </a:extLst>
          </p:cNvPr>
          <p:cNvSpPr txBox="1"/>
          <p:nvPr/>
        </p:nvSpPr>
        <p:spPr>
          <a:xfrm>
            <a:off x="3258184" y="3638397"/>
            <a:ext cx="4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d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F0EACD4-7D3E-46F8-8B04-8327A41C6ACC}"/>
              </a:ext>
            </a:extLst>
          </p:cNvPr>
          <p:cNvSpPr txBox="1"/>
          <p:nvPr/>
        </p:nvSpPr>
        <p:spPr>
          <a:xfrm>
            <a:off x="3280727" y="2023375"/>
            <a:ext cx="4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h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9A7F1FD-11DB-47B8-BD4B-0F214D41FEAF}"/>
              </a:ext>
            </a:extLst>
          </p:cNvPr>
          <p:cNvSpPr txBox="1"/>
          <p:nvPr/>
        </p:nvSpPr>
        <p:spPr>
          <a:xfrm>
            <a:off x="2593201" y="2578858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E56F7CC-338C-4DAE-AAE1-C95B34AF73DB}"/>
              </a:ext>
            </a:extLst>
          </p:cNvPr>
          <p:cNvSpPr txBox="1"/>
          <p:nvPr/>
        </p:nvSpPr>
        <p:spPr>
          <a:xfrm>
            <a:off x="2543720" y="4200883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77F161E-C336-4CE0-B34B-0791683A3908}"/>
              </a:ext>
            </a:extLst>
          </p:cNvPr>
          <p:cNvSpPr txBox="1"/>
          <p:nvPr/>
        </p:nvSpPr>
        <p:spPr>
          <a:xfrm>
            <a:off x="1659799" y="3326008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385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2D1025-C39A-4E83-83DA-B514FA121DD6}"/>
              </a:ext>
            </a:extLst>
          </p:cNvPr>
          <p:cNvSpPr/>
          <p:nvPr/>
        </p:nvSpPr>
        <p:spPr>
          <a:xfrm>
            <a:off x="2121031" y="1555423"/>
            <a:ext cx="2733773" cy="24792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C03301-E268-4C26-92A5-ED00F040DA6A}"/>
              </a:ext>
            </a:extLst>
          </p:cNvPr>
          <p:cNvSpPr/>
          <p:nvPr/>
        </p:nvSpPr>
        <p:spPr>
          <a:xfrm>
            <a:off x="3159550" y="614313"/>
            <a:ext cx="2733773" cy="247924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43E98B-3548-4C8A-A62D-DF76AC791045}"/>
              </a:ext>
            </a:extLst>
          </p:cNvPr>
          <p:cNvCxnSpPr/>
          <p:nvPr/>
        </p:nvCxnSpPr>
        <p:spPr>
          <a:xfrm flipV="1">
            <a:off x="2121031" y="631596"/>
            <a:ext cx="1027522" cy="9238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DA8FC11-FB83-4499-B2A6-2273E967DFDB}"/>
              </a:ext>
            </a:extLst>
          </p:cNvPr>
          <p:cNvCxnSpPr/>
          <p:nvPr/>
        </p:nvCxnSpPr>
        <p:spPr>
          <a:xfrm flipV="1">
            <a:off x="4854804" y="622955"/>
            <a:ext cx="1027522" cy="9238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3D096EE-2870-4A1E-8912-B9A86FF663CA}"/>
              </a:ext>
            </a:extLst>
          </p:cNvPr>
          <p:cNvCxnSpPr/>
          <p:nvPr/>
        </p:nvCxnSpPr>
        <p:spPr>
          <a:xfrm flipV="1">
            <a:off x="2102179" y="3111333"/>
            <a:ext cx="1057371" cy="932468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C040260-CDE2-4A47-B4FF-A99B45B02218}"/>
              </a:ext>
            </a:extLst>
          </p:cNvPr>
          <p:cNvCxnSpPr/>
          <p:nvPr/>
        </p:nvCxnSpPr>
        <p:spPr>
          <a:xfrm flipV="1">
            <a:off x="2106106" y="650844"/>
            <a:ext cx="1057371" cy="93246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280DA90-3497-4E59-BBED-3811F0CEDF19}"/>
              </a:ext>
            </a:extLst>
          </p:cNvPr>
          <p:cNvCxnSpPr/>
          <p:nvPr/>
        </p:nvCxnSpPr>
        <p:spPr>
          <a:xfrm flipV="1">
            <a:off x="4848494" y="622955"/>
            <a:ext cx="1057371" cy="93246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3AE3F5E9-4C5E-453D-970B-E4F5581CCED6}"/>
              </a:ext>
            </a:extLst>
          </p:cNvPr>
          <p:cNvCxnSpPr/>
          <p:nvPr/>
        </p:nvCxnSpPr>
        <p:spPr>
          <a:xfrm flipV="1">
            <a:off x="4896208" y="3074710"/>
            <a:ext cx="1057371" cy="93246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ECA9359-DD9B-4266-A78A-D37A72D5EA8A}"/>
              </a:ext>
            </a:extLst>
          </p:cNvPr>
          <p:cNvCxnSpPr>
            <a:cxnSpLocks/>
          </p:cNvCxnSpPr>
          <p:nvPr/>
        </p:nvCxnSpPr>
        <p:spPr>
          <a:xfrm>
            <a:off x="3174474" y="613529"/>
            <a:ext cx="2718849" cy="19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892DA7E-F107-4D49-839C-730129A28A41}"/>
              </a:ext>
            </a:extLst>
          </p:cNvPr>
          <p:cNvCxnSpPr>
            <a:cxnSpLocks/>
          </p:cNvCxnSpPr>
          <p:nvPr/>
        </p:nvCxnSpPr>
        <p:spPr>
          <a:xfrm flipV="1">
            <a:off x="5893323" y="650449"/>
            <a:ext cx="3142" cy="24494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7BDDAE26-10A9-4CEF-A009-A1C90C5A66A7}"/>
              </a:ext>
            </a:extLst>
          </p:cNvPr>
          <p:cNvSpPr/>
          <p:nvPr/>
        </p:nvSpPr>
        <p:spPr>
          <a:xfrm>
            <a:off x="3994484" y="2142704"/>
            <a:ext cx="190485" cy="19250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E8CA39EE-C983-4D50-AA00-B8CA00A3276E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184969" y="2238957"/>
            <a:ext cx="1416934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80E07AAD-A88E-4D0E-ADC0-DBE064292DBE}"/>
              </a:ext>
            </a:extLst>
          </p:cNvPr>
          <p:cNvSpPr/>
          <p:nvPr/>
        </p:nvSpPr>
        <p:spPr>
          <a:xfrm>
            <a:off x="3147461" y="625642"/>
            <a:ext cx="423556" cy="2464067"/>
          </a:xfrm>
          <a:custGeom>
            <a:avLst/>
            <a:gdLst>
              <a:gd name="connsiteX0" fmla="*/ 0 w 423556"/>
              <a:gd name="connsiteY0" fmla="*/ 0 h 2464067"/>
              <a:gd name="connsiteX1" fmla="*/ 423512 w 423556"/>
              <a:gd name="connsiteY1" fmla="*/ 1328286 h 2464067"/>
              <a:gd name="connsiteX2" fmla="*/ 28876 w 423556"/>
              <a:gd name="connsiteY2" fmla="*/ 2464067 h 246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556" h="2464067">
                <a:moveTo>
                  <a:pt x="0" y="0"/>
                </a:moveTo>
                <a:cubicBezTo>
                  <a:pt x="209349" y="458804"/>
                  <a:pt x="418699" y="917608"/>
                  <a:pt x="423512" y="1328286"/>
                </a:cubicBezTo>
                <a:cubicBezTo>
                  <a:pt x="428325" y="1738964"/>
                  <a:pt x="40105" y="2353376"/>
                  <a:pt x="28876" y="2464067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0A4D3541-98F9-450C-9095-7FC000DC6DC3}"/>
              </a:ext>
            </a:extLst>
          </p:cNvPr>
          <p:cNvSpPr/>
          <p:nvPr/>
        </p:nvSpPr>
        <p:spPr>
          <a:xfrm>
            <a:off x="2128502" y="1591953"/>
            <a:ext cx="423556" cy="2464067"/>
          </a:xfrm>
          <a:custGeom>
            <a:avLst/>
            <a:gdLst>
              <a:gd name="connsiteX0" fmla="*/ 0 w 423556"/>
              <a:gd name="connsiteY0" fmla="*/ 0 h 2464067"/>
              <a:gd name="connsiteX1" fmla="*/ 423512 w 423556"/>
              <a:gd name="connsiteY1" fmla="*/ 1328286 h 2464067"/>
              <a:gd name="connsiteX2" fmla="*/ 28876 w 423556"/>
              <a:gd name="connsiteY2" fmla="*/ 2464067 h 246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556" h="2464067">
                <a:moveTo>
                  <a:pt x="0" y="0"/>
                </a:moveTo>
                <a:cubicBezTo>
                  <a:pt x="209349" y="458804"/>
                  <a:pt x="418699" y="917608"/>
                  <a:pt x="423512" y="1328286"/>
                </a:cubicBezTo>
                <a:cubicBezTo>
                  <a:pt x="428325" y="1738964"/>
                  <a:pt x="40105" y="2353376"/>
                  <a:pt x="28876" y="246406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orme libre : forme 36">
            <a:extLst>
              <a:ext uri="{FF2B5EF4-FFF2-40B4-BE49-F238E27FC236}">
                <a16:creationId xmlns:a16="http://schemas.microsoft.com/office/drawing/2014/main" id="{DC76AE38-62DF-4779-8C1D-5FA88AE33F1D}"/>
              </a:ext>
            </a:extLst>
          </p:cNvPr>
          <p:cNvSpPr/>
          <p:nvPr/>
        </p:nvSpPr>
        <p:spPr>
          <a:xfrm>
            <a:off x="5909257" y="635784"/>
            <a:ext cx="423556" cy="2464067"/>
          </a:xfrm>
          <a:custGeom>
            <a:avLst/>
            <a:gdLst>
              <a:gd name="connsiteX0" fmla="*/ 0 w 423556"/>
              <a:gd name="connsiteY0" fmla="*/ 0 h 2464067"/>
              <a:gd name="connsiteX1" fmla="*/ 423512 w 423556"/>
              <a:gd name="connsiteY1" fmla="*/ 1328286 h 2464067"/>
              <a:gd name="connsiteX2" fmla="*/ 28876 w 423556"/>
              <a:gd name="connsiteY2" fmla="*/ 2464067 h 246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556" h="2464067">
                <a:moveTo>
                  <a:pt x="0" y="0"/>
                </a:moveTo>
                <a:cubicBezTo>
                  <a:pt x="209349" y="458804"/>
                  <a:pt x="418699" y="917608"/>
                  <a:pt x="423512" y="1328286"/>
                </a:cubicBezTo>
                <a:cubicBezTo>
                  <a:pt x="428325" y="1738964"/>
                  <a:pt x="40105" y="2353376"/>
                  <a:pt x="28876" y="246406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413FEB4C-A973-43E8-B291-8E332CF97575}"/>
              </a:ext>
            </a:extLst>
          </p:cNvPr>
          <p:cNvSpPr/>
          <p:nvPr/>
        </p:nvSpPr>
        <p:spPr>
          <a:xfrm>
            <a:off x="4865801" y="1579246"/>
            <a:ext cx="423556" cy="2464067"/>
          </a:xfrm>
          <a:custGeom>
            <a:avLst/>
            <a:gdLst>
              <a:gd name="connsiteX0" fmla="*/ 0 w 423556"/>
              <a:gd name="connsiteY0" fmla="*/ 0 h 2464067"/>
              <a:gd name="connsiteX1" fmla="*/ 423512 w 423556"/>
              <a:gd name="connsiteY1" fmla="*/ 1328286 h 2464067"/>
              <a:gd name="connsiteX2" fmla="*/ 28876 w 423556"/>
              <a:gd name="connsiteY2" fmla="*/ 2464067 h 246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556" h="2464067">
                <a:moveTo>
                  <a:pt x="0" y="0"/>
                </a:moveTo>
                <a:cubicBezTo>
                  <a:pt x="209349" y="458804"/>
                  <a:pt x="418699" y="917608"/>
                  <a:pt x="423512" y="1328286"/>
                </a:cubicBezTo>
                <a:cubicBezTo>
                  <a:pt x="428325" y="1738964"/>
                  <a:pt x="40105" y="2353376"/>
                  <a:pt x="28876" y="246406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6BED2B1-6210-447C-9C9E-A445AE5C4759}"/>
                  </a:ext>
                </a:extLst>
              </p:cNvPr>
              <p:cNvSpPr txBox="1"/>
              <p:nvPr/>
            </p:nvSpPr>
            <p:spPr>
              <a:xfrm>
                <a:off x="5188646" y="2287502"/>
                <a:ext cx="671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6BED2B1-6210-447C-9C9E-A445AE5C4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646" y="2287502"/>
                <a:ext cx="67110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1308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49</Words>
  <Application>Microsoft Office PowerPoint</Application>
  <PresentationFormat>Grand écran</PresentationFormat>
  <Paragraphs>27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Yannis Kedadry</dc:creator>
  <cp:lastModifiedBy>Yannis Kedadry</cp:lastModifiedBy>
  <cp:revision>17</cp:revision>
  <dcterms:created xsi:type="dcterms:W3CDTF">2023-07-19T07:28:32Z</dcterms:created>
  <dcterms:modified xsi:type="dcterms:W3CDTF">2023-07-21T15:46:10Z</dcterms:modified>
</cp:coreProperties>
</file>