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comments/modernComment_105_6586F201.xml" ContentType="application/vnd.ms-powerpoint.comments+xml"/>
  <Override PartName="/ppt/notesSlides/notesSlide4.xml" ContentType="application/vnd.openxmlformats-officedocument.presentationml.notesSlide+xml"/>
  <Override PartName="/ppt/comments/modernComment_107_5F095F7A.xml" ContentType="application/vnd.ms-powerpoint.comments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5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6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4"/>
  </p:sldMasterIdLst>
  <p:notesMasterIdLst>
    <p:notesMasterId r:id="rId39"/>
  </p:notesMasterIdLst>
  <p:handoutMasterIdLst>
    <p:handoutMasterId r:id="rId40"/>
  </p:handoutMasterIdLst>
  <p:sldIdLst>
    <p:sldId id="256" r:id="rId5"/>
    <p:sldId id="270" r:id="rId6"/>
    <p:sldId id="269" r:id="rId7"/>
    <p:sldId id="259" r:id="rId8"/>
    <p:sldId id="271" r:id="rId9"/>
    <p:sldId id="261" r:id="rId10"/>
    <p:sldId id="263" r:id="rId11"/>
    <p:sldId id="262" r:id="rId12"/>
    <p:sldId id="272" r:id="rId13"/>
    <p:sldId id="273" r:id="rId14"/>
    <p:sldId id="274" r:id="rId15"/>
    <p:sldId id="278" r:id="rId16"/>
    <p:sldId id="264" r:id="rId17"/>
    <p:sldId id="265" r:id="rId18"/>
    <p:sldId id="266" r:id="rId19"/>
    <p:sldId id="277" r:id="rId20"/>
    <p:sldId id="279" r:id="rId21"/>
    <p:sldId id="280" r:id="rId22"/>
    <p:sldId id="281" r:id="rId23"/>
    <p:sldId id="276" r:id="rId24"/>
    <p:sldId id="267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75" r:id="rId37"/>
    <p:sldId id="260" r:id="rId38"/>
  </p:sldIdLst>
  <p:sldSz cx="12192000" cy="6858000"/>
  <p:notesSz cx="6858000" cy="9144000"/>
  <p:defaultTextStyle>
    <a:defPPr rtl="0"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8FD98BC8-BC7F-4D62-BF29-702C6CB44F85}">
          <p14:sldIdLst>
            <p14:sldId id="256"/>
            <p14:sldId id="270"/>
            <p14:sldId id="269"/>
            <p14:sldId id="259"/>
            <p14:sldId id="271"/>
            <p14:sldId id="261"/>
            <p14:sldId id="263"/>
            <p14:sldId id="262"/>
            <p14:sldId id="272"/>
            <p14:sldId id="273"/>
            <p14:sldId id="274"/>
            <p14:sldId id="278"/>
            <p14:sldId id="264"/>
            <p14:sldId id="265"/>
            <p14:sldId id="266"/>
            <p14:sldId id="277"/>
            <p14:sldId id="279"/>
            <p14:sldId id="280"/>
            <p14:sldId id="281"/>
            <p14:sldId id="276"/>
            <p14:sldId id="267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75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30C25F1E-7135-5AF2-38F8-2FC759D6B8D3}" name="Bruno DOUE" initials="bd" userId="S::bruno.doue@stagiaire-elan.fr::3c5776cd-4c03-4fc3-a5ac-36cd6a940b94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4193B0F-0CF5-41B3-B7E9-3ABC14965C99}" v="718" dt="2024-02-06T19:08:03.4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48" autoAdjust="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311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handoutMaster" Target="handoutMasters/handoutMaster1.xml"/><Relationship Id="rId45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heme" Target="theme/theme1.xml"/></Relationships>
</file>

<file path=ppt/comments/modernComment_105_6586F201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BA47D7E0-AD28-4B31-8FE1-A427551E6567}" authorId="{30C25F1E-7135-5AF2-38F8-2FC759D6B8D3}" status="resolved" created="2024-02-05T13:41:45.350" complete="100000">
    <pc:sldMkLst xmlns:pc="http://schemas.microsoft.com/office/powerpoint/2013/main/command">
      <pc:docMk/>
      <pc:sldMk cId="1703342593" sldId="261"/>
    </pc:sldMkLst>
    <p188:txBody>
      <a:bodyPr/>
      <a:lstStyle/>
      <a:p>
        <a:r>
          <a:rPr lang="fr-FR"/>
          <a:t>Mots-clés à dire
HYperTextMarkupLanguage, sémantique, validator
JavaScript : client, manipulation du DOM, classes et id
CSS : feuilles de style, display, grid, sélecteurs, propriétées</a:t>
        </a:r>
      </a:p>
    </p188:txBody>
  </p188:cm>
</p188:cmLst>
</file>

<file path=ppt/comments/modernComment_107_5F095F7A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775BB106-5387-418F-BEFA-5ABC7160A937}" authorId="{30C25F1E-7135-5AF2-38F8-2FC759D6B8D3}" status="resolved" created="2024-02-06T08:31:43.687" complete="100000">
    <pc:sldMkLst xmlns:pc="http://schemas.microsoft.com/office/powerpoint/2013/main/command">
      <pc:docMk/>
      <pc:sldMk cId="1594449786" sldId="263"/>
    </pc:sldMkLst>
    <p188:txBody>
      <a:bodyPr/>
      <a:lstStyle/>
      <a:p>
        <a:r>
          <a:rPr lang="fr-FR"/>
          <a:t>LES PILLIERS DE LA POO
L’encapsulation
L’héritage
Le polymorphisme 
L’abstraction</a:t>
        </a:r>
      </a:p>
    </p188:txBody>
  </p188:cm>
</p188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 rtlCol="0"/>
        <a:lstStyle/>
        <a:p>
          <a:pPr rtl="0"/>
          <a:endParaRPr lang="en-US"/>
        </a:p>
      </dgm:t>
    </dgm:pt>
    <dgm:pt modelId="{6750AC01-D39D-4F3A-9DC8-2A211EE986A2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fr-FR" noProof="0" dirty="0"/>
            <a:t>Gamme de vélo épuré et performant	</a:t>
          </a:r>
        </a:p>
      </dgm:t>
    </dgm:pt>
    <dgm:pt modelId="{720680DC-AAA4-4434-A582-60EBCC5BA355}" type="parTrans" cxnId="{0B5DAE5F-BCDC-4BF7-A6E7-CF856886A64D}">
      <dgm:prSet/>
      <dgm:spPr/>
      <dgm:t>
        <a:bodyPr rtlCol="0"/>
        <a:lstStyle/>
        <a:p>
          <a:pPr rtl="0"/>
          <a:endParaRPr lang="fr-FR" noProof="0" dirty="0"/>
        </a:p>
      </dgm:t>
    </dgm:pt>
    <dgm:pt modelId="{CA077D98-8478-47EA-B6A9-99ACE60C64D4}" type="sibTrans" cxnId="{0B5DAE5F-BCDC-4BF7-A6E7-CF856886A64D}">
      <dgm:prSet/>
      <dgm:spPr/>
      <dgm:t>
        <a:bodyPr rtlCol="0"/>
        <a:lstStyle/>
        <a:p>
          <a:pPr rtl="0"/>
          <a:endParaRPr lang="fr-FR" noProof="0" dirty="0"/>
        </a:p>
      </dgm:t>
    </dgm:pt>
    <dgm:pt modelId="{0BEF68B8-1228-47BB-83B5-7B9CD1E3F84E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fr-FR" noProof="0" dirty="0"/>
            <a:t>Interface simple et lisible</a:t>
          </a:r>
        </a:p>
      </dgm:t>
    </dgm:pt>
    <dgm:pt modelId="{ED3A4BC2-B75A-4952-A38B-A42B5995DF05}" type="parTrans" cxnId="{EDEF4F82-1237-4639-A0F7-385C1897CE66}">
      <dgm:prSet/>
      <dgm:spPr/>
      <dgm:t>
        <a:bodyPr rtlCol="0"/>
        <a:lstStyle/>
        <a:p>
          <a:pPr rtl="0"/>
          <a:endParaRPr lang="fr-FR" noProof="0" dirty="0"/>
        </a:p>
      </dgm:t>
    </dgm:pt>
    <dgm:pt modelId="{FD949706-EDCC-4ADC-8EDF-8EDA49C92325}" type="sibTrans" cxnId="{EDEF4F82-1237-4639-A0F7-385C1897CE66}">
      <dgm:prSet/>
      <dgm:spPr/>
      <dgm:t>
        <a:bodyPr rtlCol="0"/>
        <a:lstStyle/>
        <a:p>
          <a:pPr rtl="0"/>
          <a:endParaRPr lang="fr-FR" noProof="0" dirty="0"/>
        </a:p>
      </dgm:t>
    </dgm:pt>
    <dgm:pt modelId="{5605D28D-2CE6-4513-8566-952984E21E14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fr-FR" noProof="0" dirty="0"/>
            <a:t>Navigation sécurisée</a:t>
          </a:r>
        </a:p>
      </dgm:t>
    </dgm:pt>
    <dgm:pt modelId="{EB15AB98-362B-4E70-A3DA-995FC3E8BA79}" type="parTrans" cxnId="{FAF3F884-F0CF-440F-8CB1-B7648AB1B138}">
      <dgm:prSet/>
      <dgm:spPr/>
      <dgm:t>
        <a:bodyPr rtlCol="0"/>
        <a:lstStyle/>
        <a:p>
          <a:pPr rtl="0"/>
          <a:endParaRPr lang="fr-FR" noProof="0" dirty="0"/>
        </a:p>
      </dgm:t>
    </dgm:pt>
    <dgm:pt modelId="{823D1971-2C4D-4EC5-A874-2F463DE37109}" type="sibTrans" cxnId="{FAF3F884-F0CF-440F-8CB1-B7648AB1B138}">
      <dgm:prSet/>
      <dgm:spPr/>
      <dgm:t>
        <a:bodyPr rtlCol="0"/>
        <a:lstStyle/>
        <a:p>
          <a:pPr rtl="0"/>
          <a:endParaRPr lang="fr-FR" noProof="0" dirty="0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3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3"/>
      <dgm:spPr/>
    </dgm:pt>
    <dgm:pt modelId="{429CABD1-4116-474B-81BF-735E2CA9DD00}" type="pres">
      <dgm:prSet presAssocID="{7E5AA53B-3EEE-4DE4-BB81-9044890C2946}" presName="dstNode" presStyleLbl="node1" presStyleIdx="0" presStyleCnt="3"/>
      <dgm:spPr/>
    </dgm:pt>
    <dgm:pt modelId="{58319267-C71E-43C9-94E1-827D0616C7A7}" type="pres">
      <dgm:prSet presAssocID="{6750AC01-D39D-4F3A-9DC8-2A211EE986A2}" presName="text_1" presStyleLbl="node1" presStyleIdx="0" presStyleCnt="3" custScaleX="99211">
        <dgm:presLayoutVars>
          <dgm:bulletEnabled val="1"/>
        </dgm:presLayoutVars>
      </dgm:prSet>
      <dgm:spPr/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3"/>
      <dgm:spPr/>
    </dgm:pt>
    <dgm:pt modelId="{95DE6538-27BD-44AF-A1A8-CA8F6B10FDD2}" type="pres">
      <dgm:prSet presAssocID="{0BEF68B8-1228-47BB-83B5-7B9CD1E3F84E}" presName="text_2" presStyleLbl="node1" presStyleIdx="1" presStyleCnt="3">
        <dgm:presLayoutVars>
          <dgm:bulletEnabled val="1"/>
        </dgm:presLayoutVars>
      </dgm:prSet>
      <dgm:spPr/>
    </dgm:pt>
    <dgm:pt modelId="{312BDEE8-85BD-4F02-B35B-2CC8E701C98B}" type="pres">
      <dgm:prSet presAssocID="{0BEF68B8-1228-47BB-83B5-7B9CD1E3F84E}" presName="accent_2" presStyleCnt="0"/>
      <dgm:spPr/>
    </dgm:pt>
    <dgm:pt modelId="{3F8116AC-FAC3-4E95-9865-93CCFEB191B9}" type="pres">
      <dgm:prSet presAssocID="{0BEF68B8-1228-47BB-83B5-7B9CD1E3F84E}" presName="accentRepeatNode" presStyleLbl="solidFgAcc1" presStyleIdx="1" presStyleCnt="3"/>
      <dgm:spPr/>
    </dgm:pt>
    <dgm:pt modelId="{E131CE4A-9776-44F4-BC03-867682E21374}" type="pres">
      <dgm:prSet presAssocID="{5605D28D-2CE6-4513-8566-952984E21E14}" presName="text_3" presStyleLbl="node1" presStyleIdx="2" presStyleCnt="3">
        <dgm:presLayoutVars>
          <dgm:bulletEnabled val="1"/>
        </dgm:presLayoutVars>
      </dgm:prSet>
      <dgm:spPr/>
    </dgm:pt>
    <dgm:pt modelId="{AC9A216A-8375-48F9-A4E6-8E0B64C0209B}" type="pres">
      <dgm:prSet presAssocID="{5605D28D-2CE6-4513-8566-952984E21E14}" presName="accent_3" presStyleCnt="0"/>
      <dgm:spPr/>
    </dgm:pt>
    <dgm:pt modelId="{A965097E-32F1-4AB8-8C4E-2814A7596B2F}" type="pres">
      <dgm:prSet presAssocID="{5605D28D-2CE6-4513-8566-952984E21E14}" presName="accentRepeatNode" presStyleLbl="solidFgAcc1" presStyleIdx="2" presStyleCnt="3"/>
      <dgm:spPr/>
    </dgm:pt>
  </dgm:ptLst>
  <dgm:cxnLst>
    <dgm:cxn modelId="{A11E3B12-1828-45A7-86C3-BB85832DF84D}" type="presOf" srcId="{CA077D98-8478-47EA-B6A9-99ACE60C64D4}" destId="{D79B43FC-100B-4A0D-A4D5-0D2D04B99064}" srcOrd="0" destOrd="0" presId="urn:microsoft.com/office/officeart/2008/layout/VerticalCurvedList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7084AA77-BACB-46CB-AE4A-77B62D3ED1AF}" type="presOf" srcId="{5605D28D-2CE6-4513-8566-952984E21E14}" destId="{E131CE4A-9776-44F4-BC03-867682E21374}" srcOrd="0" destOrd="0" presId="urn:microsoft.com/office/officeart/2008/layout/VerticalCurvedList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FAF3F884-F0CF-440F-8CB1-B7648AB1B138}" srcId="{7E5AA53B-3EEE-4DE4-BB81-9044890C2946}" destId="{5605D28D-2CE6-4513-8566-952984E21E14}" srcOrd="2" destOrd="0" parTransId="{EB15AB98-362B-4E70-A3DA-995FC3E8BA79}" sibTransId="{823D1971-2C4D-4EC5-A874-2F463DE37109}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4A378892-5CCC-4F0D-8A38-4BEAECF30F24}" type="presOf" srcId="{0BEF68B8-1228-47BB-83B5-7B9CD1E3F84E}" destId="{95DE6538-27BD-44AF-A1A8-CA8F6B10FDD2}" srcOrd="0" destOrd="0" presId="urn:microsoft.com/office/officeart/2008/layout/VerticalCurvedList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602753E6-8A03-492B-861A-6B9532B5AA28}" type="presParOf" srcId="{90561C55-3C6E-4D53-85E1-2C50BCDDA392}" destId="{95DE6538-27BD-44AF-A1A8-CA8F6B10FDD2}" srcOrd="3" destOrd="0" presId="urn:microsoft.com/office/officeart/2008/layout/VerticalCurvedList"/>
    <dgm:cxn modelId="{AEC540A3-E86A-4075-8BE4-263F4AFF4EA1}" type="presParOf" srcId="{90561C55-3C6E-4D53-85E1-2C50BCDDA392}" destId="{312BDEE8-85BD-4F02-B35B-2CC8E701C98B}" srcOrd="4" destOrd="0" presId="urn:microsoft.com/office/officeart/2008/layout/VerticalCurvedList"/>
    <dgm:cxn modelId="{CD5D1014-B7CB-4B47-9A02-5FBF90928A73}" type="presParOf" srcId="{312BDEE8-85BD-4F02-B35B-2CC8E701C98B}" destId="{3F8116AC-FAC3-4E95-9865-93CCFEB191B9}" srcOrd="0" destOrd="0" presId="urn:microsoft.com/office/officeart/2008/layout/VerticalCurvedList"/>
    <dgm:cxn modelId="{987EB7C0-CA3E-4874-85E0-01E9060A2D35}" type="presParOf" srcId="{90561C55-3C6E-4D53-85E1-2C50BCDDA392}" destId="{E131CE4A-9776-44F4-BC03-867682E21374}" srcOrd="5" destOrd="0" presId="urn:microsoft.com/office/officeart/2008/layout/VerticalCurvedList"/>
    <dgm:cxn modelId="{91E55363-8DCA-455E-A203-06A9410994CB}" type="presParOf" srcId="{90561C55-3C6E-4D53-85E1-2C50BCDDA392}" destId="{AC9A216A-8375-48F9-A4E6-8E0B64C0209B}" srcOrd="6" destOrd="0" presId="urn:microsoft.com/office/officeart/2008/layout/VerticalCurvedList"/>
    <dgm:cxn modelId="{D866D586-1293-4049-B6E3-B467C1D5ED64}" type="presParOf" srcId="{AC9A216A-8375-48F9-A4E6-8E0B64C0209B}" destId="{A965097E-32F1-4AB8-8C4E-2814A7596B2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73BF1BC-F98C-4AFA-917F-087BBB408457}" type="doc">
      <dgm:prSet loTypeId="urn:microsoft.com/office/officeart/2005/8/layout/v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06C4CDDF-2E47-444E-B470-632AC92CE4B7}">
      <dgm:prSet phldrT="[Texte]" custT="1"/>
      <dgm:spPr/>
      <dgm:t>
        <a:bodyPr/>
        <a:lstStyle/>
        <a:p>
          <a:pPr algn="l"/>
          <a:r>
            <a:rPr lang="fr-FR" sz="4400" dirty="0"/>
            <a:t>PRIORISATION DES TÂCHES</a:t>
          </a:r>
        </a:p>
      </dgm:t>
    </dgm:pt>
    <dgm:pt modelId="{4C9C54A7-3EC6-4646-BF66-A85FAF47C215}" type="parTrans" cxnId="{02D0CFD8-6408-4EDB-89CA-E4A25F66E574}">
      <dgm:prSet/>
      <dgm:spPr/>
      <dgm:t>
        <a:bodyPr/>
        <a:lstStyle/>
        <a:p>
          <a:endParaRPr lang="fr-FR"/>
        </a:p>
      </dgm:t>
    </dgm:pt>
    <dgm:pt modelId="{A7C26CE2-6B1F-4703-B5F6-9692D75A297D}" type="sibTrans" cxnId="{02D0CFD8-6408-4EDB-89CA-E4A25F66E574}">
      <dgm:prSet/>
      <dgm:spPr/>
      <dgm:t>
        <a:bodyPr/>
        <a:lstStyle/>
        <a:p>
          <a:endParaRPr lang="fr-FR"/>
        </a:p>
      </dgm:t>
    </dgm:pt>
    <dgm:pt modelId="{2BDF10A6-758D-4169-B5F7-B3F26EBA7895}">
      <dgm:prSet phldrT="[Texte]" custT="1"/>
      <dgm:spPr/>
      <dgm:t>
        <a:bodyPr/>
        <a:lstStyle/>
        <a:p>
          <a:r>
            <a:rPr lang="fr-FR" sz="4000" dirty="0"/>
            <a:t>Page d’accueil</a:t>
          </a:r>
        </a:p>
      </dgm:t>
    </dgm:pt>
    <dgm:pt modelId="{89C43FE6-0645-4469-BE3B-EBBEB85251B0}" type="parTrans" cxnId="{112145D4-DD7C-41E6-BCA9-B83198BD4E78}">
      <dgm:prSet/>
      <dgm:spPr/>
      <dgm:t>
        <a:bodyPr/>
        <a:lstStyle/>
        <a:p>
          <a:endParaRPr lang="fr-FR"/>
        </a:p>
      </dgm:t>
    </dgm:pt>
    <dgm:pt modelId="{FE78C231-0BB5-4E91-9AB7-71A9F1581A65}" type="sibTrans" cxnId="{112145D4-DD7C-41E6-BCA9-B83198BD4E78}">
      <dgm:prSet/>
      <dgm:spPr/>
      <dgm:t>
        <a:bodyPr/>
        <a:lstStyle/>
        <a:p>
          <a:endParaRPr lang="fr-FR"/>
        </a:p>
      </dgm:t>
    </dgm:pt>
    <dgm:pt modelId="{0DEB5223-8124-4FF4-9076-3B85E6E8713B}">
      <dgm:prSet phldrT="[Texte]" custT="1"/>
      <dgm:spPr/>
      <dgm:t>
        <a:bodyPr/>
        <a:lstStyle/>
        <a:p>
          <a:endParaRPr lang="fr-FR" sz="4000" dirty="0"/>
        </a:p>
      </dgm:t>
    </dgm:pt>
    <dgm:pt modelId="{12385C7F-D838-4B13-89E4-5613FCB17DC5}" type="parTrans" cxnId="{273F863E-31D5-4230-B0D6-06419D91EDE3}">
      <dgm:prSet/>
      <dgm:spPr/>
      <dgm:t>
        <a:bodyPr/>
        <a:lstStyle/>
        <a:p>
          <a:endParaRPr lang="fr-FR"/>
        </a:p>
      </dgm:t>
    </dgm:pt>
    <dgm:pt modelId="{41A155D1-540D-4489-9873-543550A1EC77}" type="sibTrans" cxnId="{273F863E-31D5-4230-B0D6-06419D91EDE3}">
      <dgm:prSet/>
      <dgm:spPr/>
      <dgm:t>
        <a:bodyPr/>
        <a:lstStyle/>
        <a:p>
          <a:endParaRPr lang="fr-FR"/>
        </a:p>
      </dgm:t>
    </dgm:pt>
    <dgm:pt modelId="{45B43633-2841-4900-B2A8-DA8BF3351532}">
      <dgm:prSet phldrT="[Texte]" custT="1"/>
      <dgm:spPr/>
      <dgm:t>
        <a:bodyPr/>
        <a:lstStyle/>
        <a:p>
          <a:r>
            <a:rPr lang="fr-FR" sz="4000" dirty="0"/>
            <a:t>Panier</a:t>
          </a:r>
        </a:p>
      </dgm:t>
    </dgm:pt>
    <dgm:pt modelId="{E3A5CC88-06AF-4875-87C6-6A165D55207D}" type="parTrans" cxnId="{59460248-49DB-4499-8043-35DF695C4E2C}">
      <dgm:prSet/>
      <dgm:spPr/>
    </dgm:pt>
    <dgm:pt modelId="{E3353E91-89A8-4BB8-99CE-A4BFD33E76A6}" type="sibTrans" cxnId="{59460248-49DB-4499-8043-35DF695C4E2C}">
      <dgm:prSet/>
      <dgm:spPr/>
    </dgm:pt>
    <dgm:pt modelId="{9811B830-2271-41BC-A3AE-1612982E47F0}">
      <dgm:prSet phldrT="[Texte]" custT="1"/>
      <dgm:spPr/>
      <dgm:t>
        <a:bodyPr/>
        <a:lstStyle/>
        <a:p>
          <a:r>
            <a:rPr lang="fr-FR" sz="4000" dirty="0"/>
            <a:t>Commande</a:t>
          </a:r>
        </a:p>
      </dgm:t>
    </dgm:pt>
    <dgm:pt modelId="{9C42E392-A9E1-4670-A6D9-ED1B44D06479}" type="parTrans" cxnId="{1C696279-1933-4FD7-895D-0C39E0D6B6DC}">
      <dgm:prSet/>
      <dgm:spPr/>
    </dgm:pt>
    <dgm:pt modelId="{62F10BD4-0DFA-4339-9D92-1563E44704F4}" type="sibTrans" cxnId="{1C696279-1933-4FD7-895D-0C39E0D6B6DC}">
      <dgm:prSet/>
      <dgm:spPr/>
    </dgm:pt>
    <dgm:pt modelId="{54828570-871B-4C94-9814-D7A1FE891E37}">
      <dgm:prSet phldrT="[Texte]" custT="1"/>
      <dgm:spPr/>
      <dgm:t>
        <a:bodyPr/>
        <a:lstStyle/>
        <a:p>
          <a:r>
            <a:rPr lang="fr-FR" sz="4000" dirty="0"/>
            <a:t>Authentification		</a:t>
          </a:r>
        </a:p>
      </dgm:t>
    </dgm:pt>
    <dgm:pt modelId="{C735DDD2-C872-4721-AC1B-CF2B4610E67C}" type="parTrans" cxnId="{2AC37090-E908-42ED-8CF7-1C566A6DA1CC}">
      <dgm:prSet/>
      <dgm:spPr/>
    </dgm:pt>
    <dgm:pt modelId="{6C437809-E487-49AA-B5F4-77EE5C6E6D9E}" type="sibTrans" cxnId="{2AC37090-E908-42ED-8CF7-1C566A6DA1CC}">
      <dgm:prSet/>
      <dgm:spPr/>
    </dgm:pt>
    <dgm:pt modelId="{699BAFA9-A6AB-4495-8FA3-26EBE5CE0C10}" type="pres">
      <dgm:prSet presAssocID="{C73BF1BC-F98C-4AFA-917F-087BBB408457}" presName="Name0" presStyleCnt="0">
        <dgm:presLayoutVars>
          <dgm:dir/>
          <dgm:animLvl val="lvl"/>
          <dgm:resizeHandles/>
        </dgm:presLayoutVars>
      </dgm:prSet>
      <dgm:spPr/>
    </dgm:pt>
    <dgm:pt modelId="{7F3FD62C-B3E7-424E-947A-3492C10D9E20}" type="pres">
      <dgm:prSet presAssocID="{06C4CDDF-2E47-444E-B470-632AC92CE4B7}" presName="linNode" presStyleCnt="0"/>
      <dgm:spPr/>
    </dgm:pt>
    <dgm:pt modelId="{F32C810A-CB10-4684-8ACC-63302429A010}" type="pres">
      <dgm:prSet presAssocID="{06C4CDDF-2E47-444E-B470-632AC92CE4B7}" presName="parentShp" presStyleLbl="node1" presStyleIdx="0" presStyleCnt="1" custScaleX="157622" custLinFactNeighborX="-27301" custLinFactNeighborY="0">
        <dgm:presLayoutVars>
          <dgm:bulletEnabled val="1"/>
        </dgm:presLayoutVars>
      </dgm:prSet>
      <dgm:spPr/>
    </dgm:pt>
    <dgm:pt modelId="{404F3234-002C-4E8E-8E93-7DBA9028197F}" type="pres">
      <dgm:prSet presAssocID="{06C4CDDF-2E47-444E-B470-632AC92CE4B7}" presName="childShp" presStyleLbl="bgAccFollowNode1" presStyleIdx="0" presStyleCnt="1" custScaleX="126473">
        <dgm:presLayoutVars>
          <dgm:bulletEnabled val="1"/>
        </dgm:presLayoutVars>
      </dgm:prSet>
      <dgm:spPr/>
    </dgm:pt>
  </dgm:ptLst>
  <dgm:cxnLst>
    <dgm:cxn modelId="{B9F3EB00-F4AF-4D43-B95C-BAF2F82590B0}" type="presOf" srcId="{54828570-871B-4C94-9814-D7A1FE891E37}" destId="{404F3234-002C-4E8E-8E93-7DBA9028197F}" srcOrd="0" destOrd="4" presId="urn:microsoft.com/office/officeart/2005/8/layout/vList6"/>
    <dgm:cxn modelId="{DBC1DF15-420F-4CF0-BC34-B77BE3A240A6}" type="presOf" srcId="{9811B830-2271-41BC-A3AE-1612982E47F0}" destId="{404F3234-002C-4E8E-8E93-7DBA9028197F}" srcOrd="0" destOrd="3" presId="urn:microsoft.com/office/officeart/2005/8/layout/vList6"/>
    <dgm:cxn modelId="{A234C232-D2A1-44D2-A359-700EF2FB5A96}" type="presOf" srcId="{0DEB5223-8124-4FF4-9076-3B85E6E8713B}" destId="{404F3234-002C-4E8E-8E93-7DBA9028197F}" srcOrd="0" destOrd="0" presId="urn:microsoft.com/office/officeart/2005/8/layout/vList6"/>
    <dgm:cxn modelId="{273F863E-31D5-4230-B0D6-06419D91EDE3}" srcId="{06C4CDDF-2E47-444E-B470-632AC92CE4B7}" destId="{0DEB5223-8124-4FF4-9076-3B85E6E8713B}" srcOrd="0" destOrd="0" parTransId="{12385C7F-D838-4B13-89E4-5613FCB17DC5}" sibTransId="{41A155D1-540D-4489-9873-543550A1EC77}"/>
    <dgm:cxn modelId="{0DD4FF3E-E7FA-4410-9A9D-46702A4687CD}" type="presOf" srcId="{06C4CDDF-2E47-444E-B470-632AC92CE4B7}" destId="{F32C810A-CB10-4684-8ACC-63302429A010}" srcOrd="0" destOrd="0" presId="urn:microsoft.com/office/officeart/2005/8/layout/vList6"/>
    <dgm:cxn modelId="{59460248-49DB-4499-8043-35DF695C4E2C}" srcId="{06C4CDDF-2E47-444E-B470-632AC92CE4B7}" destId="{45B43633-2841-4900-B2A8-DA8BF3351532}" srcOrd="2" destOrd="0" parTransId="{E3A5CC88-06AF-4875-87C6-6A165D55207D}" sibTransId="{E3353E91-89A8-4BB8-99CE-A4BFD33E76A6}"/>
    <dgm:cxn modelId="{093F7351-DF19-4AD3-A88C-A2E59F729160}" type="presOf" srcId="{C73BF1BC-F98C-4AFA-917F-087BBB408457}" destId="{699BAFA9-A6AB-4495-8FA3-26EBE5CE0C10}" srcOrd="0" destOrd="0" presId="urn:microsoft.com/office/officeart/2005/8/layout/vList6"/>
    <dgm:cxn modelId="{1C696279-1933-4FD7-895D-0C39E0D6B6DC}" srcId="{06C4CDDF-2E47-444E-B470-632AC92CE4B7}" destId="{9811B830-2271-41BC-A3AE-1612982E47F0}" srcOrd="3" destOrd="0" parTransId="{9C42E392-A9E1-4670-A6D9-ED1B44D06479}" sibTransId="{62F10BD4-0DFA-4339-9D92-1563E44704F4}"/>
    <dgm:cxn modelId="{2AC37090-E908-42ED-8CF7-1C566A6DA1CC}" srcId="{06C4CDDF-2E47-444E-B470-632AC92CE4B7}" destId="{54828570-871B-4C94-9814-D7A1FE891E37}" srcOrd="4" destOrd="0" parTransId="{C735DDD2-C872-4721-AC1B-CF2B4610E67C}" sibTransId="{6C437809-E487-49AA-B5F4-77EE5C6E6D9E}"/>
    <dgm:cxn modelId="{D1555EA8-80CE-42DE-ACED-4A5FFA31B5AB}" type="presOf" srcId="{45B43633-2841-4900-B2A8-DA8BF3351532}" destId="{404F3234-002C-4E8E-8E93-7DBA9028197F}" srcOrd="0" destOrd="2" presId="urn:microsoft.com/office/officeart/2005/8/layout/vList6"/>
    <dgm:cxn modelId="{17C667AE-3C1D-4C0A-8455-48619A862051}" type="presOf" srcId="{2BDF10A6-758D-4169-B5F7-B3F26EBA7895}" destId="{404F3234-002C-4E8E-8E93-7DBA9028197F}" srcOrd="0" destOrd="1" presId="urn:microsoft.com/office/officeart/2005/8/layout/vList6"/>
    <dgm:cxn modelId="{112145D4-DD7C-41E6-BCA9-B83198BD4E78}" srcId="{06C4CDDF-2E47-444E-B470-632AC92CE4B7}" destId="{2BDF10A6-758D-4169-B5F7-B3F26EBA7895}" srcOrd="1" destOrd="0" parTransId="{89C43FE6-0645-4469-BE3B-EBBEB85251B0}" sibTransId="{FE78C231-0BB5-4E91-9AB7-71A9F1581A65}"/>
    <dgm:cxn modelId="{02D0CFD8-6408-4EDB-89CA-E4A25F66E574}" srcId="{C73BF1BC-F98C-4AFA-917F-087BBB408457}" destId="{06C4CDDF-2E47-444E-B470-632AC92CE4B7}" srcOrd="0" destOrd="0" parTransId="{4C9C54A7-3EC6-4646-BF66-A85FAF47C215}" sibTransId="{A7C26CE2-6B1F-4703-B5F6-9692D75A297D}"/>
    <dgm:cxn modelId="{4E42F919-1C82-4AEF-BFFF-977562EF2372}" type="presParOf" srcId="{699BAFA9-A6AB-4495-8FA3-26EBE5CE0C10}" destId="{7F3FD62C-B3E7-424E-947A-3492C10D9E20}" srcOrd="0" destOrd="0" presId="urn:microsoft.com/office/officeart/2005/8/layout/vList6"/>
    <dgm:cxn modelId="{5926DE1A-7278-4A8F-A597-B500E68D989B}" type="presParOf" srcId="{7F3FD62C-B3E7-424E-947A-3492C10D9E20}" destId="{F32C810A-CB10-4684-8ACC-63302429A010}" srcOrd="0" destOrd="0" presId="urn:microsoft.com/office/officeart/2005/8/layout/vList6"/>
    <dgm:cxn modelId="{0EDEB386-5BBA-4459-AB38-9A37822542E2}" type="presParOf" srcId="{7F3FD62C-B3E7-424E-947A-3492C10D9E20}" destId="{404F3234-002C-4E8E-8E93-7DBA9028197F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44E216F-81B7-42B9-BC9F-4709E1048200}" type="doc">
      <dgm:prSet loTypeId="urn:microsoft.com/office/officeart/2008/layout/RadialCluster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C8894C52-E4D8-4432-BF3C-9FE3A698391D}">
      <dgm:prSet phldrT="[Texte]"/>
      <dgm:spPr/>
      <dgm:t>
        <a:bodyPr/>
        <a:lstStyle/>
        <a:p>
          <a:r>
            <a:rPr lang="fr-FR" dirty="0"/>
            <a:t>RGPD</a:t>
          </a:r>
        </a:p>
      </dgm:t>
    </dgm:pt>
    <dgm:pt modelId="{C86F5812-3685-44E2-BF2B-4CAC304C6AD6}" type="parTrans" cxnId="{68ACED6E-FDF0-4EDC-9CC8-EC96E1DA213C}">
      <dgm:prSet/>
      <dgm:spPr/>
      <dgm:t>
        <a:bodyPr/>
        <a:lstStyle/>
        <a:p>
          <a:endParaRPr lang="fr-FR"/>
        </a:p>
      </dgm:t>
    </dgm:pt>
    <dgm:pt modelId="{EE2257DE-712B-4F5A-AC9A-8C36ABDD14C6}" type="sibTrans" cxnId="{68ACED6E-FDF0-4EDC-9CC8-EC96E1DA213C}">
      <dgm:prSet/>
      <dgm:spPr/>
      <dgm:t>
        <a:bodyPr/>
        <a:lstStyle/>
        <a:p>
          <a:endParaRPr lang="fr-FR"/>
        </a:p>
      </dgm:t>
    </dgm:pt>
    <dgm:pt modelId="{3E2C2918-7E4A-452E-A2C2-DBFCE355DFA5}">
      <dgm:prSet phldrT="[Texte]"/>
      <dgm:spPr/>
      <dgm:t>
        <a:bodyPr/>
        <a:lstStyle/>
        <a:p>
          <a:r>
            <a:rPr lang="fr-FR" dirty="0"/>
            <a:t>ENCADRE</a:t>
          </a:r>
        </a:p>
      </dgm:t>
    </dgm:pt>
    <dgm:pt modelId="{8CD23DA8-B1E4-4A0A-BC52-462F2338C830}" type="parTrans" cxnId="{609A4445-E599-4F47-B291-A843B792B8FB}">
      <dgm:prSet/>
      <dgm:spPr/>
      <dgm:t>
        <a:bodyPr/>
        <a:lstStyle/>
        <a:p>
          <a:endParaRPr lang="fr-FR"/>
        </a:p>
      </dgm:t>
    </dgm:pt>
    <dgm:pt modelId="{87234BDB-DCF5-48A9-AFF9-12FC5F4C062C}" type="sibTrans" cxnId="{609A4445-E599-4F47-B291-A843B792B8FB}">
      <dgm:prSet/>
      <dgm:spPr/>
      <dgm:t>
        <a:bodyPr/>
        <a:lstStyle/>
        <a:p>
          <a:endParaRPr lang="fr-FR"/>
        </a:p>
      </dgm:t>
    </dgm:pt>
    <dgm:pt modelId="{72A23D8E-C938-41F8-B2CE-A50DFB524A7C}">
      <dgm:prSet phldrT="[Texte]"/>
      <dgm:spPr/>
      <dgm:t>
        <a:bodyPr/>
        <a:lstStyle/>
        <a:p>
          <a:r>
            <a:rPr lang="fr-FR" dirty="0"/>
            <a:t>EUROPE</a:t>
          </a:r>
        </a:p>
      </dgm:t>
    </dgm:pt>
    <dgm:pt modelId="{DF4914C3-D7F2-413B-8089-6747D45B9848}" type="parTrans" cxnId="{CF663161-DF7B-4E08-8CEA-D599927EA3D6}">
      <dgm:prSet/>
      <dgm:spPr/>
      <dgm:t>
        <a:bodyPr/>
        <a:lstStyle/>
        <a:p>
          <a:endParaRPr lang="fr-FR"/>
        </a:p>
      </dgm:t>
    </dgm:pt>
    <dgm:pt modelId="{999BE035-58E8-4E0A-95FD-4D0DE0D811D8}" type="sibTrans" cxnId="{CF663161-DF7B-4E08-8CEA-D599927EA3D6}">
      <dgm:prSet/>
      <dgm:spPr/>
      <dgm:t>
        <a:bodyPr/>
        <a:lstStyle/>
        <a:p>
          <a:endParaRPr lang="fr-FR"/>
        </a:p>
      </dgm:t>
    </dgm:pt>
    <dgm:pt modelId="{49F842DE-C857-400F-B74D-5928850E4BEB}">
      <dgm:prSet phldrT="[Texte]"/>
      <dgm:spPr/>
      <dgm:t>
        <a:bodyPr/>
        <a:lstStyle/>
        <a:p>
          <a:r>
            <a:rPr lang="fr-FR" dirty="0"/>
            <a:t>ORGANISMES</a:t>
          </a:r>
        </a:p>
      </dgm:t>
    </dgm:pt>
    <dgm:pt modelId="{C87DF9DB-3C36-4B47-B497-CC0728F1C1FC}" type="parTrans" cxnId="{A095405D-0863-4760-B857-9408F54FF639}">
      <dgm:prSet/>
      <dgm:spPr/>
      <dgm:t>
        <a:bodyPr/>
        <a:lstStyle/>
        <a:p>
          <a:endParaRPr lang="fr-FR"/>
        </a:p>
      </dgm:t>
    </dgm:pt>
    <dgm:pt modelId="{E4109EBB-6A36-4063-A47D-C9ADF389C94B}" type="sibTrans" cxnId="{A095405D-0863-4760-B857-9408F54FF639}">
      <dgm:prSet/>
      <dgm:spPr/>
      <dgm:t>
        <a:bodyPr/>
        <a:lstStyle/>
        <a:p>
          <a:endParaRPr lang="fr-FR"/>
        </a:p>
      </dgm:t>
    </dgm:pt>
    <dgm:pt modelId="{6EC92A6C-5001-4F21-BA49-703EC43494DC}" type="pres">
      <dgm:prSet presAssocID="{044E216F-81B7-42B9-BC9F-4709E1048200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C25701EE-999C-41C6-BB90-87BF9A2D1993}" type="pres">
      <dgm:prSet presAssocID="{C8894C52-E4D8-4432-BF3C-9FE3A698391D}" presName="singleCycle" presStyleCnt="0"/>
      <dgm:spPr/>
    </dgm:pt>
    <dgm:pt modelId="{6E6283BC-0738-46D1-8982-1CB6DCD06073}" type="pres">
      <dgm:prSet presAssocID="{C8894C52-E4D8-4432-BF3C-9FE3A698391D}" presName="singleCenter" presStyleLbl="node1" presStyleIdx="0" presStyleCnt="4" custLinFactNeighborX="1096" custLinFactNeighborY="-7465">
        <dgm:presLayoutVars>
          <dgm:chMax val="7"/>
          <dgm:chPref val="7"/>
        </dgm:presLayoutVars>
      </dgm:prSet>
      <dgm:spPr/>
    </dgm:pt>
    <dgm:pt modelId="{B8243F36-3382-47EA-AD73-AC70FB9BA925}" type="pres">
      <dgm:prSet presAssocID="{8CD23DA8-B1E4-4A0A-BC52-462F2338C830}" presName="Name56" presStyleLbl="parChTrans1D2" presStyleIdx="0" presStyleCnt="3"/>
      <dgm:spPr/>
    </dgm:pt>
    <dgm:pt modelId="{11272BBC-C0C0-4E55-9B90-D3D0F61F557E}" type="pres">
      <dgm:prSet presAssocID="{3E2C2918-7E4A-452E-A2C2-DBFCE355DFA5}" presName="text0" presStyleLbl="node1" presStyleIdx="1" presStyleCnt="4" custScaleX="174425">
        <dgm:presLayoutVars>
          <dgm:bulletEnabled val="1"/>
        </dgm:presLayoutVars>
      </dgm:prSet>
      <dgm:spPr/>
    </dgm:pt>
    <dgm:pt modelId="{118F00E5-23A1-485D-B7D8-6147882066F9}" type="pres">
      <dgm:prSet presAssocID="{DF4914C3-D7F2-413B-8089-6747D45B9848}" presName="Name56" presStyleLbl="parChTrans1D2" presStyleIdx="1" presStyleCnt="3"/>
      <dgm:spPr/>
    </dgm:pt>
    <dgm:pt modelId="{F243C0B2-BBE8-4580-9584-EEE258AE6C8C}" type="pres">
      <dgm:prSet presAssocID="{72A23D8E-C938-41F8-B2CE-A50DFB524A7C}" presName="text0" presStyleLbl="node1" presStyleIdx="2" presStyleCnt="4" custScaleX="183147">
        <dgm:presLayoutVars>
          <dgm:bulletEnabled val="1"/>
        </dgm:presLayoutVars>
      </dgm:prSet>
      <dgm:spPr/>
    </dgm:pt>
    <dgm:pt modelId="{A5E88ED0-9FFE-4A42-8D09-0D2907E6EECD}" type="pres">
      <dgm:prSet presAssocID="{C87DF9DB-3C36-4B47-B497-CC0728F1C1FC}" presName="Name56" presStyleLbl="parChTrans1D2" presStyleIdx="2" presStyleCnt="3"/>
      <dgm:spPr/>
    </dgm:pt>
    <dgm:pt modelId="{FE9F15F6-9B46-458C-98F8-F4618897CFF6}" type="pres">
      <dgm:prSet presAssocID="{49F842DE-C857-400F-B74D-5928850E4BEB}" presName="text0" presStyleLbl="node1" presStyleIdx="3" presStyleCnt="4" custScaleX="202172">
        <dgm:presLayoutVars>
          <dgm:bulletEnabled val="1"/>
        </dgm:presLayoutVars>
      </dgm:prSet>
      <dgm:spPr/>
    </dgm:pt>
  </dgm:ptLst>
  <dgm:cxnLst>
    <dgm:cxn modelId="{700F2D18-5B38-44F9-857F-DD515581A9FA}" type="presOf" srcId="{044E216F-81B7-42B9-BC9F-4709E1048200}" destId="{6EC92A6C-5001-4F21-BA49-703EC43494DC}" srcOrd="0" destOrd="0" presId="urn:microsoft.com/office/officeart/2008/layout/RadialCluster"/>
    <dgm:cxn modelId="{771AF53E-2AD0-48E7-9E9D-57CFEC6E1247}" type="presOf" srcId="{C87DF9DB-3C36-4B47-B497-CC0728F1C1FC}" destId="{A5E88ED0-9FFE-4A42-8D09-0D2907E6EECD}" srcOrd="0" destOrd="0" presId="urn:microsoft.com/office/officeart/2008/layout/RadialCluster"/>
    <dgm:cxn modelId="{A095405D-0863-4760-B857-9408F54FF639}" srcId="{C8894C52-E4D8-4432-BF3C-9FE3A698391D}" destId="{49F842DE-C857-400F-B74D-5928850E4BEB}" srcOrd="2" destOrd="0" parTransId="{C87DF9DB-3C36-4B47-B497-CC0728F1C1FC}" sibTransId="{E4109EBB-6A36-4063-A47D-C9ADF389C94B}"/>
    <dgm:cxn modelId="{CF663161-DF7B-4E08-8CEA-D599927EA3D6}" srcId="{C8894C52-E4D8-4432-BF3C-9FE3A698391D}" destId="{72A23D8E-C938-41F8-B2CE-A50DFB524A7C}" srcOrd="1" destOrd="0" parTransId="{DF4914C3-D7F2-413B-8089-6747D45B9848}" sibTransId="{999BE035-58E8-4E0A-95FD-4D0DE0D811D8}"/>
    <dgm:cxn modelId="{381DA461-012F-4C31-880B-DABB07704AFE}" type="presOf" srcId="{DF4914C3-D7F2-413B-8089-6747D45B9848}" destId="{118F00E5-23A1-485D-B7D8-6147882066F9}" srcOrd="0" destOrd="0" presId="urn:microsoft.com/office/officeart/2008/layout/RadialCluster"/>
    <dgm:cxn modelId="{609A4445-E599-4F47-B291-A843B792B8FB}" srcId="{C8894C52-E4D8-4432-BF3C-9FE3A698391D}" destId="{3E2C2918-7E4A-452E-A2C2-DBFCE355DFA5}" srcOrd="0" destOrd="0" parTransId="{8CD23DA8-B1E4-4A0A-BC52-462F2338C830}" sibTransId="{87234BDB-DCF5-48A9-AFF9-12FC5F4C062C}"/>
    <dgm:cxn modelId="{6E1B9C65-4C07-4E34-BBF2-BE7EB0554DF4}" type="presOf" srcId="{8CD23DA8-B1E4-4A0A-BC52-462F2338C830}" destId="{B8243F36-3382-47EA-AD73-AC70FB9BA925}" srcOrd="0" destOrd="0" presId="urn:microsoft.com/office/officeart/2008/layout/RadialCluster"/>
    <dgm:cxn modelId="{68ACED6E-FDF0-4EDC-9CC8-EC96E1DA213C}" srcId="{044E216F-81B7-42B9-BC9F-4709E1048200}" destId="{C8894C52-E4D8-4432-BF3C-9FE3A698391D}" srcOrd="0" destOrd="0" parTransId="{C86F5812-3685-44E2-BF2B-4CAC304C6AD6}" sibTransId="{EE2257DE-712B-4F5A-AC9A-8C36ABDD14C6}"/>
    <dgm:cxn modelId="{CCD2507F-2BE0-4A95-A23D-BD78D6F2FC36}" type="presOf" srcId="{C8894C52-E4D8-4432-BF3C-9FE3A698391D}" destId="{6E6283BC-0738-46D1-8982-1CB6DCD06073}" srcOrd="0" destOrd="0" presId="urn:microsoft.com/office/officeart/2008/layout/RadialCluster"/>
    <dgm:cxn modelId="{4600E581-188A-470C-905C-473E1E24CB3E}" type="presOf" srcId="{3E2C2918-7E4A-452E-A2C2-DBFCE355DFA5}" destId="{11272BBC-C0C0-4E55-9B90-D3D0F61F557E}" srcOrd="0" destOrd="0" presId="urn:microsoft.com/office/officeart/2008/layout/RadialCluster"/>
    <dgm:cxn modelId="{2DA27A87-D798-45E5-900C-0DAF32B43C26}" type="presOf" srcId="{72A23D8E-C938-41F8-B2CE-A50DFB524A7C}" destId="{F243C0B2-BBE8-4580-9584-EEE258AE6C8C}" srcOrd="0" destOrd="0" presId="urn:microsoft.com/office/officeart/2008/layout/RadialCluster"/>
    <dgm:cxn modelId="{54B87EFB-A763-4433-890D-2A85D9C7317F}" type="presOf" srcId="{49F842DE-C857-400F-B74D-5928850E4BEB}" destId="{FE9F15F6-9B46-458C-98F8-F4618897CFF6}" srcOrd="0" destOrd="0" presId="urn:microsoft.com/office/officeart/2008/layout/RadialCluster"/>
    <dgm:cxn modelId="{9797D560-67E5-4CE0-8232-ABCD92B4E969}" type="presParOf" srcId="{6EC92A6C-5001-4F21-BA49-703EC43494DC}" destId="{C25701EE-999C-41C6-BB90-87BF9A2D1993}" srcOrd="0" destOrd="0" presId="urn:microsoft.com/office/officeart/2008/layout/RadialCluster"/>
    <dgm:cxn modelId="{D14E5CA3-B31B-4751-BD8A-DCB72173BF4A}" type="presParOf" srcId="{C25701EE-999C-41C6-BB90-87BF9A2D1993}" destId="{6E6283BC-0738-46D1-8982-1CB6DCD06073}" srcOrd="0" destOrd="0" presId="urn:microsoft.com/office/officeart/2008/layout/RadialCluster"/>
    <dgm:cxn modelId="{C2111A65-122C-4175-B415-5E985AE5848E}" type="presParOf" srcId="{C25701EE-999C-41C6-BB90-87BF9A2D1993}" destId="{B8243F36-3382-47EA-AD73-AC70FB9BA925}" srcOrd="1" destOrd="0" presId="urn:microsoft.com/office/officeart/2008/layout/RadialCluster"/>
    <dgm:cxn modelId="{8D81A970-2A13-4EF6-B2BD-520FCA7916B2}" type="presParOf" srcId="{C25701EE-999C-41C6-BB90-87BF9A2D1993}" destId="{11272BBC-C0C0-4E55-9B90-D3D0F61F557E}" srcOrd="2" destOrd="0" presId="urn:microsoft.com/office/officeart/2008/layout/RadialCluster"/>
    <dgm:cxn modelId="{4117BCC0-BA61-4BA6-A968-8D261B6D485F}" type="presParOf" srcId="{C25701EE-999C-41C6-BB90-87BF9A2D1993}" destId="{118F00E5-23A1-485D-B7D8-6147882066F9}" srcOrd="3" destOrd="0" presId="urn:microsoft.com/office/officeart/2008/layout/RadialCluster"/>
    <dgm:cxn modelId="{67F5D0E6-CCF1-464C-B485-0CF8C13647CD}" type="presParOf" srcId="{C25701EE-999C-41C6-BB90-87BF9A2D1993}" destId="{F243C0B2-BBE8-4580-9584-EEE258AE6C8C}" srcOrd="4" destOrd="0" presId="urn:microsoft.com/office/officeart/2008/layout/RadialCluster"/>
    <dgm:cxn modelId="{FB67B032-E1AD-413A-9608-BF19BA1BBCBA}" type="presParOf" srcId="{C25701EE-999C-41C6-BB90-87BF9A2D1993}" destId="{A5E88ED0-9FFE-4A42-8D09-0D2907E6EECD}" srcOrd="5" destOrd="0" presId="urn:microsoft.com/office/officeart/2008/layout/RadialCluster"/>
    <dgm:cxn modelId="{42779EFB-E603-4F8C-874A-570C700DDA40}" type="presParOf" srcId="{C25701EE-999C-41C6-BB90-87BF9A2D1993}" destId="{FE9F15F6-9B46-458C-98F8-F4618897CFF6}" srcOrd="6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44E216F-81B7-42B9-BC9F-4709E1048200}" type="doc">
      <dgm:prSet loTypeId="urn:microsoft.com/office/officeart/2008/layout/RadialCluster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C8894C52-E4D8-4432-BF3C-9FE3A698391D}">
      <dgm:prSet phldrT="[Texte]"/>
      <dgm:spPr/>
      <dgm:t>
        <a:bodyPr/>
        <a:lstStyle/>
        <a:p>
          <a:r>
            <a:rPr lang="fr-FR" dirty="0"/>
            <a:t>CNIL</a:t>
          </a:r>
        </a:p>
      </dgm:t>
    </dgm:pt>
    <dgm:pt modelId="{C86F5812-3685-44E2-BF2B-4CAC304C6AD6}" type="parTrans" cxnId="{68ACED6E-FDF0-4EDC-9CC8-EC96E1DA213C}">
      <dgm:prSet/>
      <dgm:spPr/>
      <dgm:t>
        <a:bodyPr/>
        <a:lstStyle/>
        <a:p>
          <a:endParaRPr lang="fr-FR"/>
        </a:p>
      </dgm:t>
    </dgm:pt>
    <dgm:pt modelId="{EE2257DE-712B-4F5A-AC9A-8C36ABDD14C6}" type="sibTrans" cxnId="{68ACED6E-FDF0-4EDC-9CC8-EC96E1DA213C}">
      <dgm:prSet/>
      <dgm:spPr/>
      <dgm:t>
        <a:bodyPr/>
        <a:lstStyle/>
        <a:p>
          <a:endParaRPr lang="fr-FR"/>
        </a:p>
      </dgm:t>
    </dgm:pt>
    <dgm:pt modelId="{3E2C2918-7E4A-452E-A2C2-DBFCE355DFA5}">
      <dgm:prSet phldrT="[Texte]"/>
      <dgm:spPr/>
      <dgm:t>
        <a:bodyPr/>
        <a:lstStyle/>
        <a:p>
          <a:r>
            <a:rPr lang="fr-FR" dirty="0"/>
            <a:t>informer</a:t>
          </a:r>
        </a:p>
      </dgm:t>
    </dgm:pt>
    <dgm:pt modelId="{8CD23DA8-B1E4-4A0A-BC52-462F2338C830}" type="parTrans" cxnId="{609A4445-E599-4F47-B291-A843B792B8FB}">
      <dgm:prSet/>
      <dgm:spPr/>
      <dgm:t>
        <a:bodyPr/>
        <a:lstStyle/>
        <a:p>
          <a:endParaRPr lang="fr-FR"/>
        </a:p>
      </dgm:t>
    </dgm:pt>
    <dgm:pt modelId="{87234BDB-DCF5-48A9-AFF9-12FC5F4C062C}" type="sibTrans" cxnId="{609A4445-E599-4F47-B291-A843B792B8FB}">
      <dgm:prSet/>
      <dgm:spPr/>
      <dgm:t>
        <a:bodyPr/>
        <a:lstStyle/>
        <a:p>
          <a:endParaRPr lang="fr-FR"/>
        </a:p>
      </dgm:t>
    </dgm:pt>
    <dgm:pt modelId="{72A23D8E-C938-41F8-B2CE-A50DFB524A7C}">
      <dgm:prSet phldrT="[Texte]"/>
      <dgm:spPr/>
      <dgm:t>
        <a:bodyPr/>
        <a:lstStyle/>
        <a:p>
          <a:r>
            <a:rPr lang="fr-FR" dirty="0"/>
            <a:t>sanctionner</a:t>
          </a:r>
        </a:p>
      </dgm:t>
    </dgm:pt>
    <dgm:pt modelId="{DF4914C3-D7F2-413B-8089-6747D45B9848}" type="parTrans" cxnId="{CF663161-DF7B-4E08-8CEA-D599927EA3D6}">
      <dgm:prSet/>
      <dgm:spPr/>
      <dgm:t>
        <a:bodyPr/>
        <a:lstStyle/>
        <a:p>
          <a:endParaRPr lang="fr-FR"/>
        </a:p>
      </dgm:t>
    </dgm:pt>
    <dgm:pt modelId="{999BE035-58E8-4E0A-95FD-4D0DE0D811D8}" type="sibTrans" cxnId="{CF663161-DF7B-4E08-8CEA-D599927EA3D6}">
      <dgm:prSet/>
      <dgm:spPr/>
      <dgm:t>
        <a:bodyPr/>
        <a:lstStyle/>
        <a:p>
          <a:endParaRPr lang="fr-FR"/>
        </a:p>
      </dgm:t>
    </dgm:pt>
    <dgm:pt modelId="{49F842DE-C857-400F-B74D-5928850E4BEB}">
      <dgm:prSet phldrT="[Texte]"/>
      <dgm:spPr/>
      <dgm:t>
        <a:bodyPr/>
        <a:lstStyle/>
        <a:p>
          <a:r>
            <a:rPr lang="fr-FR" dirty="0"/>
            <a:t>conseiller</a:t>
          </a:r>
        </a:p>
      </dgm:t>
    </dgm:pt>
    <dgm:pt modelId="{C87DF9DB-3C36-4B47-B497-CC0728F1C1FC}" type="parTrans" cxnId="{A095405D-0863-4760-B857-9408F54FF639}">
      <dgm:prSet/>
      <dgm:spPr/>
      <dgm:t>
        <a:bodyPr/>
        <a:lstStyle/>
        <a:p>
          <a:endParaRPr lang="fr-FR"/>
        </a:p>
      </dgm:t>
    </dgm:pt>
    <dgm:pt modelId="{E4109EBB-6A36-4063-A47D-C9ADF389C94B}" type="sibTrans" cxnId="{A095405D-0863-4760-B857-9408F54FF639}">
      <dgm:prSet/>
      <dgm:spPr/>
      <dgm:t>
        <a:bodyPr/>
        <a:lstStyle/>
        <a:p>
          <a:endParaRPr lang="fr-FR"/>
        </a:p>
      </dgm:t>
    </dgm:pt>
    <dgm:pt modelId="{6EC92A6C-5001-4F21-BA49-703EC43494DC}" type="pres">
      <dgm:prSet presAssocID="{044E216F-81B7-42B9-BC9F-4709E1048200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C25701EE-999C-41C6-BB90-87BF9A2D1993}" type="pres">
      <dgm:prSet presAssocID="{C8894C52-E4D8-4432-BF3C-9FE3A698391D}" presName="singleCycle" presStyleCnt="0"/>
      <dgm:spPr/>
    </dgm:pt>
    <dgm:pt modelId="{6E6283BC-0738-46D1-8982-1CB6DCD06073}" type="pres">
      <dgm:prSet presAssocID="{C8894C52-E4D8-4432-BF3C-9FE3A698391D}" presName="singleCenter" presStyleLbl="node1" presStyleIdx="0" presStyleCnt="4" custLinFactNeighborX="1096" custLinFactNeighborY="-7465">
        <dgm:presLayoutVars>
          <dgm:chMax val="7"/>
          <dgm:chPref val="7"/>
        </dgm:presLayoutVars>
      </dgm:prSet>
      <dgm:spPr/>
    </dgm:pt>
    <dgm:pt modelId="{B8243F36-3382-47EA-AD73-AC70FB9BA925}" type="pres">
      <dgm:prSet presAssocID="{8CD23DA8-B1E4-4A0A-BC52-462F2338C830}" presName="Name56" presStyleLbl="parChTrans1D2" presStyleIdx="0" presStyleCnt="3"/>
      <dgm:spPr/>
    </dgm:pt>
    <dgm:pt modelId="{11272BBC-C0C0-4E55-9B90-D3D0F61F557E}" type="pres">
      <dgm:prSet presAssocID="{3E2C2918-7E4A-452E-A2C2-DBFCE355DFA5}" presName="text0" presStyleLbl="node1" presStyleIdx="1" presStyleCnt="4" custScaleX="174425">
        <dgm:presLayoutVars>
          <dgm:bulletEnabled val="1"/>
        </dgm:presLayoutVars>
      </dgm:prSet>
      <dgm:spPr/>
    </dgm:pt>
    <dgm:pt modelId="{118F00E5-23A1-485D-B7D8-6147882066F9}" type="pres">
      <dgm:prSet presAssocID="{DF4914C3-D7F2-413B-8089-6747D45B9848}" presName="Name56" presStyleLbl="parChTrans1D2" presStyleIdx="1" presStyleCnt="3"/>
      <dgm:spPr/>
    </dgm:pt>
    <dgm:pt modelId="{F243C0B2-BBE8-4580-9584-EEE258AE6C8C}" type="pres">
      <dgm:prSet presAssocID="{72A23D8E-C938-41F8-B2CE-A50DFB524A7C}" presName="text0" presStyleLbl="node1" presStyleIdx="2" presStyleCnt="4" custScaleX="183147">
        <dgm:presLayoutVars>
          <dgm:bulletEnabled val="1"/>
        </dgm:presLayoutVars>
      </dgm:prSet>
      <dgm:spPr/>
    </dgm:pt>
    <dgm:pt modelId="{A5E88ED0-9FFE-4A42-8D09-0D2907E6EECD}" type="pres">
      <dgm:prSet presAssocID="{C87DF9DB-3C36-4B47-B497-CC0728F1C1FC}" presName="Name56" presStyleLbl="parChTrans1D2" presStyleIdx="2" presStyleCnt="3"/>
      <dgm:spPr/>
    </dgm:pt>
    <dgm:pt modelId="{FE9F15F6-9B46-458C-98F8-F4618897CFF6}" type="pres">
      <dgm:prSet presAssocID="{49F842DE-C857-400F-B74D-5928850E4BEB}" presName="text0" presStyleLbl="node1" presStyleIdx="3" presStyleCnt="4" custScaleX="202172">
        <dgm:presLayoutVars>
          <dgm:bulletEnabled val="1"/>
        </dgm:presLayoutVars>
      </dgm:prSet>
      <dgm:spPr/>
    </dgm:pt>
  </dgm:ptLst>
  <dgm:cxnLst>
    <dgm:cxn modelId="{700F2D18-5B38-44F9-857F-DD515581A9FA}" type="presOf" srcId="{044E216F-81B7-42B9-BC9F-4709E1048200}" destId="{6EC92A6C-5001-4F21-BA49-703EC43494DC}" srcOrd="0" destOrd="0" presId="urn:microsoft.com/office/officeart/2008/layout/RadialCluster"/>
    <dgm:cxn modelId="{771AF53E-2AD0-48E7-9E9D-57CFEC6E1247}" type="presOf" srcId="{C87DF9DB-3C36-4B47-B497-CC0728F1C1FC}" destId="{A5E88ED0-9FFE-4A42-8D09-0D2907E6EECD}" srcOrd="0" destOrd="0" presId="urn:microsoft.com/office/officeart/2008/layout/RadialCluster"/>
    <dgm:cxn modelId="{A095405D-0863-4760-B857-9408F54FF639}" srcId="{C8894C52-E4D8-4432-BF3C-9FE3A698391D}" destId="{49F842DE-C857-400F-B74D-5928850E4BEB}" srcOrd="2" destOrd="0" parTransId="{C87DF9DB-3C36-4B47-B497-CC0728F1C1FC}" sibTransId="{E4109EBB-6A36-4063-A47D-C9ADF389C94B}"/>
    <dgm:cxn modelId="{CF663161-DF7B-4E08-8CEA-D599927EA3D6}" srcId="{C8894C52-E4D8-4432-BF3C-9FE3A698391D}" destId="{72A23D8E-C938-41F8-B2CE-A50DFB524A7C}" srcOrd="1" destOrd="0" parTransId="{DF4914C3-D7F2-413B-8089-6747D45B9848}" sibTransId="{999BE035-58E8-4E0A-95FD-4D0DE0D811D8}"/>
    <dgm:cxn modelId="{381DA461-012F-4C31-880B-DABB07704AFE}" type="presOf" srcId="{DF4914C3-D7F2-413B-8089-6747D45B9848}" destId="{118F00E5-23A1-485D-B7D8-6147882066F9}" srcOrd="0" destOrd="0" presId="urn:microsoft.com/office/officeart/2008/layout/RadialCluster"/>
    <dgm:cxn modelId="{609A4445-E599-4F47-B291-A843B792B8FB}" srcId="{C8894C52-E4D8-4432-BF3C-9FE3A698391D}" destId="{3E2C2918-7E4A-452E-A2C2-DBFCE355DFA5}" srcOrd="0" destOrd="0" parTransId="{8CD23DA8-B1E4-4A0A-BC52-462F2338C830}" sibTransId="{87234BDB-DCF5-48A9-AFF9-12FC5F4C062C}"/>
    <dgm:cxn modelId="{6E1B9C65-4C07-4E34-BBF2-BE7EB0554DF4}" type="presOf" srcId="{8CD23DA8-B1E4-4A0A-BC52-462F2338C830}" destId="{B8243F36-3382-47EA-AD73-AC70FB9BA925}" srcOrd="0" destOrd="0" presId="urn:microsoft.com/office/officeart/2008/layout/RadialCluster"/>
    <dgm:cxn modelId="{68ACED6E-FDF0-4EDC-9CC8-EC96E1DA213C}" srcId="{044E216F-81B7-42B9-BC9F-4709E1048200}" destId="{C8894C52-E4D8-4432-BF3C-9FE3A698391D}" srcOrd="0" destOrd="0" parTransId="{C86F5812-3685-44E2-BF2B-4CAC304C6AD6}" sibTransId="{EE2257DE-712B-4F5A-AC9A-8C36ABDD14C6}"/>
    <dgm:cxn modelId="{CCD2507F-2BE0-4A95-A23D-BD78D6F2FC36}" type="presOf" srcId="{C8894C52-E4D8-4432-BF3C-9FE3A698391D}" destId="{6E6283BC-0738-46D1-8982-1CB6DCD06073}" srcOrd="0" destOrd="0" presId="urn:microsoft.com/office/officeart/2008/layout/RadialCluster"/>
    <dgm:cxn modelId="{4600E581-188A-470C-905C-473E1E24CB3E}" type="presOf" srcId="{3E2C2918-7E4A-452E-A2C2-DBFCE355DFA5}" destId="{11272BBC-C0C0-4E55-9B90-D3D0F61F557E}" srcOrd="0" destOrd="0" presId="urn:microsoft.com/office/officeart/2008/layout/RadialCluster"/>
    <dgm:cxn modelId="{2DA27A87-D798-45E5-900C-0DAF32B43C26}" type="presOf" srcId="{72A23D8E-C938-41F8-B2CE-A50DFB524A7C}" destId="{F243C0B2-BBE8-4580-9584-EEE258AE6C8C}" srcOrd="0" destOrd="0" presId="urn:microsoft.com/office/officeart/2008/layout/RadialCluster"/>
    <dgm:cxn modelId="{54B87EFB-A763-4433-890D-2A85D9C7317F}" type="presOf" srcId="{49F842DE-C857-400F-B74D-5928850E4BEB}" destId="{FE9F15F6-9B46-458C-98F8-F4618897CFF6}" srcOrd="0" destOrd="0" presId="urn:microsoft.com/office/officeart/2008/layout/RadialCluster"/>
    <dgm:cxn modelId="{9797D560-67E5-4CE0-8232-ABCD92B4E969}" type="presParOf" srcId="{6EC92A6C-5001-4F21-BA49-703EC43494DC}" destId="{C25701EE-999C-41C6-BB90-87BF9A2D1993}" srcOrd="0" destOrd="0" presId="urn:microsoft.com/office/officeart/2008/layout/RadialCluster"/>
    <dgm:cxn modelId="{D14E5CA3-B31B-4751-BD8A-DCB72173BF4A}" type="presParOf" srcId="{C25701EE-999C-41C6-BB90-87BF9A2D1993}" destId="{6E6283BC-0738-46D1-8982-1CB6DCD06073}" srcOrd="0" destOrd="0" presId="urn:microsoft.com/office/officeart/2008/layout/RadialCluster"/>
    <dgm:cxn modelId="{C2111A65-122C-4175-B415-5E985AE5848E}" type="presParOf" srcId="{C25701EE-999C-41C6-BB90-87BF9A2D1993}" destId="{B8243F36-3382-47EA-AD73-AC70FB9BA925}" srcOrd="1" destOrd="0" presId="urn:microsoft.com/office/officeart/2008/layout/RadialCluster"/>
    <dgm:cxn modelId="{8D81A970-2A13-4EF6-B2BD-520FCA7916B2}" type="presParOf" srcId="{C25701EE-999C-41C6-BB90-87BF9A2D1993}" destId="{11272BBC-C0C0-4E55-9B90-D3D0F61F557E}" srcOrd="2" destOrd="0" presId="urn:microsoft.com/office/officeart/2008/layout/RadialCluster"/>
    <dgm:cxn modelId="{4117BCC0-BA61-4BA6-A968-8D261B6D485F}" type="presParOf" srcId="{C25701EE-999C-41C6-BB90-87BF9A2D1993}" destId="{118F00E5-23A1-485D-B7D8-6147882066F9}" srcOrd="3" destOrd="0" presId="urn:microsoft.com/office/officeart/2008/layout/RadialCluster"/>
    <dgm:cxn modelId="{67F5D0E6-CCF1-464C-B485-0CF8C13647CD}" type="presParOf" srcId="{C25701EE-999C-41C6-BB90-87BF9A2D1993}" destId="{F243C0B2-BBE8-4580-9584-EEE258AE6C8C}" srcOrd="4" destOrd="0" presId="urn:microsoft.com/office/officeart/2008/layout/RadialCluster"/>
    <dgm:cxn modelId="{FB67B032-E1AD-413A-9608-BF19BA1BBCBA}" type="presParOf" srcId="{C25701EE-999C-41C6-BB90-87BF9A2D1993}" destId="{A5E88ED0-9FFE-4A42-8D09-0D2907E6EECD}" srcOrd="5" destOrd="0" presId="urn:microsoft.com/office/officeart/2008/layout/RadialCluster"/>
    <dgm:cxn modelId="{42779EFB-E603-4F8C-874A-570C700DDA40}" type="presParOf" srcId="{C25701EE-999C-41C6-BB90-87BF9A2D1993}" destId="{FE9F15F6-9B46-458C-98F8-F4618897CFF6}" srcOrd="6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 rtlCol="0"/>
        <a:lstStyle/>
        <a:p>
          <a:pPr rtl="0"/>
          <a:endParaRPr lang="en-US"/>
        </a:p>
      </dgm:t>
    </dgm:pt>
    <dgm:pt modelId="{6750AC01-D39D-4F3A-9DC8-2A211EE986A2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fr-FR" noProof="0" dirty="0"/>
            <a:t>Sémantique HTML	</a:t>
          </a:r>
        </a:p>
      </dgm:t>
    </dgm:pt>
    <dgm:pt modelId="{720680DC-AAA4-4434-A582-60EBCC5BA355}" type="parTrans" cxnId="{0B5DAE5F-BCDC-4BF7-A6E7-CF856886A64D}">
      <dgm:prSet/>
      <dgm:spPr/>
      <dgm:t>
        <a:bodyPr rtlCol="0"/>
        <a:lstStyle/>
        <a:p>
          <a:pPr rtl="0"/>
          <a:endParaRPr lang="fr-FR" noProof="0" dirty="0"/>
        </a:p>
      </dgm:t>
    </dgm:pt>
    <dgm:pt modelId="{CA077D98-8478-47EA-B6A9-99ACE60C64D4}" type="sibTrans" cxnId="{0B5DAE5F-BCDC-4BF7-A6E7-CF856886A64D}">
      <dgm:prSet/>
      <dgm:spPr/>
      <dgm:t>
        <a:bodyPr rtlCol="0"/>
        <a:lstStyle/>
        <a:p>
          <a:pPr rtl="0"/>
          <a:endParaRPr lang="fr-FR" noProof="0" dirty="0"/>
        </a:p>
      </dgm:t>
    </dgm:pt>
    <dgm:pt modelId="{0BEF68B8-1228-47BB-83B5-7B9CD1E3F84E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fr-FR" noProof="0" dirty="0"/>
            <a:t>Balises Méta Descriptions</a:t>
          </a:r>
        </a:p>
      </dgm:t>
    </dgm:pt>
    <dgm:pt modelId="{ED3A4BC2-B75A-4952-A38B-A42B5995DF05}" type="parTrans" cxnId="{EDEF4F82-1237-4639-A0F7-385C1897CE66}">
      <dgm:prSet/>
      <dgm:spPr/>
      <dgm:t>
        <a:bodyPr rtlCol="0"/>
        <a:lstStyle/>
        <a:p>
          <a:pPr rtl="0"/>
          <a:endParaRPr lang="fr-FR" noProof="0" dirty="0"/>
        </a:p>
      </dgm:t>
    </dgm:pt>
    <dgm:pt modelId="{FD949706-EDCC-4ADC-8EDF-8EDA49C92325}" type="sibTrans" cxnId="{EDEF4F82-1237-4639-A0F7-385C1897CE66}">
      <dgm:prSet/>
      <dgm:spPr/>
      <dgm:t>
        <a:bodyPr rtlCol="0"/>
        <a:lstStyle/>
        <a:p>
          <a:pPr rtl="0"/>
          <a:endParaRPr lang="fr-FR" noProof="0" dirty="0"/>
        </a:p>
      </dgm:t>
    </dgm:pt>
    <dgm:pt modelId="{5605D28D-2CE6-4513-8566-952984E21E14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fr-FR" noProof="0" dirty="0"/>
            <a:t>Propriété ALT des images</a:t>
          </a:r>
        </a:p>
      </dgm:t>
    </dgm:pt>
    <dgm:pt modelId="{EB15AB98-362B-4E70-A3DA-995FC3E8BA79}" type="parTrans" cxnId="{FAF3F884-F0CF-440F-8CB1-B7648AB1B138}">
      <dgm:prSet/>
      <dgm:spPr/>
      <dgm:t>
        <a:bodyPr rtlCol="0"/>
        <a:lstStyle/>
        <a:p>
          <a:pPr rtl="0"/>
          <a:endParaRPr lang="fr-FR" noProof="0" dirty="0"/>
        </a:p>
      </dgm:t>
    </dgm:pt>
    <dgm:pt modelId="{823D1971-2C4D-4EC5-A874-2F463DE37109}" type="sibTrans" cxnId="{FAF3F884-F0CF-440F-8CB1-B7648AB1B138}">
      <dgm:prSet/>
      <dgm:spPr/>
      <dgm:t>
        <a:bodyPr rtlCol="0"/>
        <a:lstStyle/>
        <a:p>
          <a:pPr rtl="0"/>
          <a:endParaRPr lang="fr-FR" noProof="0" dirty="0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3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3"/>
      <dgm:spPr/>
    </dgm:pt>
    <dgm:pt modelId="{429CABD1-4116-474B-81BF-735E2CA9DD00}" type="pres">
      <dgm:prSet presAssocID="{7E5AA53B-3EEE-4DE4-BB81-9044890C2946}" presName="dstNode" presStyleLbl="node1" presStyleIdx="0" presStyleCnt="3"/>
      <dgm:spPr/>
    </dgm:pt>
    <dgm:pt modelId="{58319267-C71E-43C9-94E1-827D0616C7A7}" type="pres">
      <dgm:prSet presAssocID="{6750AC01-D39D-4F3A-9DC8-2A211EE986A2}" presName="text_1" presStyleLbl="node1" presStyleIdx="0" presStyleCnt="3" custScaleX="99211">
        <dgm:presLayoutVars>
          <dgm:bulletEnabled val="1"/>
        </dgm:presLayoutVars>
      </dgm:prSet>
      <dgm:spPr/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3"/>
      <dgm:spPr/>
    </dgm:pt>
    <dgm:pt modelId="{95DE6538-27BD-44AF-A1A8-CA8F6B10FDD2}" type="pres">
      <dgm:prSet presAssocID="{0BEF68B8-1228-47BB-83B5-7B9CD1E3F84E}" presName="text_2" presStyleLbl="node1" presStyleIdx="1" presStyleCnt="3">
        <dgm:presLayoutVars>
          <dgm:bulletEnabled val="1"/>
        </dgm:presLayoutVars>
      </dgm:prSet>
      <dgm:spPr/>
    </dgm:pt>
    <dgm:pt modelId="{312BDEE8-85BD-4F02-B35B-2CC8E701C98B}" type="pres">
      <dgm:prSet presAssocID="{0BEF68B8-1228-47BB-83B5-7B9CD1E3F84E}" presName="accent_2" presStyleCnt="0"/>
      <dgm:spPr/>
    </dgm:pt>
    <dgm:pt modelId="{3F8116AC-FAC3-4E95-9865-93CCFEB191B9}" type="pres">
      <dgm:prSet presAssocID="{0BEF68B8-1228-47BB-83B5-7B9CD1E3F84E}" presName="accentRepeatNode" presStyleLbl="solidFgAcc1" presStyleIdx="1" presStyleCnt="3"/>
      <dgm:spPr/>
    </dgm:pt>
    <dgm:pt modelId="{E131CE4A-9776-44F4-BC03-867682E21374}" type="pres">
      <dgm:prSet presAssocID="{5605D28D-2CE6-4513-8566-952984E21E14}" presName="text_3" presStyleLbl="node1" presStyleIdx="2" presStyleCnt="3">
        <dgm:presLayoutVars>
          <dgm:bulletEnabled val="1"/>
        </dgm:presLayoutVars>
      </dgm:prSet>
      <dgm:spPr/>
    </dgm:pt>
    <dgm:pt modelId="{AC9A216A-8375-48F9-A4E6-8E0B64C0209B}" type="pres">
      <dgm:prSet presAssocID="{5605D28D-2CE6-4513-8566-952984E21E14}" presName="accent_3" presStyleCnt="0"/>
      <dgm:spPr/>
    </dgm:pt>
    <dgm:pt modelId="{A965097E-32F1-4AB8-8C4E-2814A7596B2F}" type="pres">
      <dgm:prSet presAssocID="{5605D28D-2CE6-4513-8566-952984E21E14}" presName="accentRepeatNode" presStyleLbl="solidFgAcc1" presStyleIdx="2" presStyleCnt="3"/>
      <dgm:spPr/>
    </dgm:pt>
  </dgm:ptLst>
  <dgm:cxnLst>
    <dgm:cxn modelId="{A11E3B12-1828-45A7-86C3-BB85832DF84D}" type="presOf" srcId="{CA077D98-8478-47EA-B6A9-99ACE60C64D4}" destId="{D79B43FC-100B-4A0D-A4D5-0D2D04B99064}" srcOrd="0" destOrd="0" presId="urn:microsoft.com/office/officeart/2008/layout/VerticalCurvedList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7084AA77-BACB-46CB-AE4A-77B62D3ED1AF}" type="presOf" srcId="{5605D28D-2CE6-4513-8566-952984E21E14}" destId="{E131CE4A-9776-44F4-BC03-867682E21374}" srcOrd="0" destOrd="0" presId="urn:microsoft.com/office/officeart/2008/layout/VerticalCurvedList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FAF3F884-F0CF-440F-8CB1-B7648AB1B138}" srcId="{7E5AA53B-3EEE-4DE4-BB81-9044890C2946}" destId="{5605D28D-2CE6-4513-8566-952984E21E14}" srcOrd="2" destOrd="0" parTransId="{EB15AB98-362B-4E70-A3DA-995FC3E8BA79}" sibTransId="{823D1971-2C4D-4EC5-A874-2F463DE37109}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4A378892-5CCC-4F0D-8A38-4BEAECF30F24}" type="presOf" srcId="{0BEF68B8-1228-47BB-83B5-7B9CD1E3F84E}" destId="{95DE6538-27BD-44AF-A1A8-CA8F6B10FDD2}" srcOrd="0" destOrd="0" presId="urn:microsoft.com/office/officeart/2008/layout/VerticalCurvedList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602753E6-8A03-492B-861A-6B9532B5AA28}" type="presParOf" srcId="{90561C55-3C6E-4D53-85E1-2C50BCDDA392}" destId="{95DE6538-27BD-44AF-A1A8-CA8F6B10FDD2}" srcOrd="3" destOrd="0" presId="urn:microsoft.com/office/officeart/2008/layout/VerticalCurvedList"/>
    <dgm:cxn modelId="{AEC540A3-E86A-4075-8BE4-263F4AFF4EA1}" type="presParOf" srcId="{90561C55-3C6E-4D53-85E1-2C50BCDDA392}" destId="{312BDEE8-85BD-4F02-B35B-2CC8E701C98B}" srcOrd="4" destOrd="0" presId="urn:microsoft.com/office/officeart/2008/layout/VerticalCurvedList"/>
    <dgm:cxn modelId="{CD5D1014-B7CB-4B47-9A02-5FBF90928A73}" type="presParOf" srcId="{312BDEE8-85BD-4F02-B35B-2CC8E701C98B}" destId="{3F8116AC-FAC3-4E95-9865-93CCFEB191B9}" srcOrd="0" destOrd="0" presId="urn:microsoft.com/office/officeart/2008/layout/VerticalCurvedList"/>
    <dgm:cxn modelId="{987EB7C0-CA3E-4874-85E0-01E9060A2D35}" type="presParOf" srcId="{90561C55-3C6E-4D53-85E1-2C50BCDDA392}" destId="{E131CE4A-9776-44F4-BC03-867682E21374}" srcOrd="5" destOrd="0" presId="urn:microsoft.com/office/officeart/2008/layout/VerticalCurvedList"/>
    <dgm:cxn modelId="{91E55363-8DCA-455E-A203-06A9410994CB}" type="presParOf" srcId="{90561C55-3C6E-4D53-85E1-2C50BCDDA392}" destId="{AC9A216A-8375-48F9-A4E6-8E0B64C0209B}" srcOrd="6" destOrd="0" presId="urn:microsoft.com/office/officeart/2008/layout/VerticalCurvedList"/>
    <dgm:cxn modelId="{D866D586-1293-4049-B6E3-B467C1D5ED64}" type="presParOf" srcId="{AC9A216A-8375-48F9-A4E6-8E0B64C0209B}" destId="{A965097E-32F1-4AB8-8C4E-2814A7596B2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 rtlCol="0"/>
        <a:lstStyle/>
        <a:p>
          <a:pPr rtl="0"/>
          <a:endParaRPr lang="en-US"/>
        </a:p>
      </dgm:t>
    </dgm:pt>
    <dgm:pt modelId="{6750AC01-D39D-4F3A-9DC8-2A211EE986A2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fr-FR" noProof="0" dirty="0"/>
            <a:t>Plus de contenu	</a:t>
          </a:r>
        </a:p>
      </dgm:t>
    </dgm:pt>
    <dgm:pt modelId="{720680DC-AAA4-4434-A582-60EBCC5BA355}" type="parTrans" cxnId="{0B5DAE5F-BCDC-4BF7-A6E7-CF856886A64D}">
      <dgm:prSet/>
      <dgm:spPr/>
      <dgm:t>
        <a:bodyPr rtlCol="0"/>
        <a:lstStyle/>
        <a:p>
          <a:pPr rtl="0"/>
          <a:endParaRPr lang="fr-FR" noProof="0" dirty="0"/>
        </a:p>
      </dgm:t>
    </dgm:pt>
    <dgm:pt modelId="{CA077D98-8478-47EA-B6A9-99ACE60C64D4}" type="sibTrans" cxnId="{0B5DAE5F-BCDC-4BF7-A6E7-CF856886A64D}">
      <dgm:prSet/>
      <dgm:spPr/>
      <dgm:t>
        <a:bodyPr rtlCol="0"/>
        <a:lstStyle/>
        <a:p>
          <a:pPr rtl="0"/>
          <a:endParaRPr lang="fr-FR" noProof="0" dirty="0"/>
        </a:p>
      </dgm:t>
    </dgm:pt>
    <dgm:pt modelId="{0BEF68B8-1228-47BB-83B5-7B9CD1E3F84E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fr-FR" noProof="0" dirty="0"/>
            <a:t>Plus de fonctionnalités</a:t>
          </a:r>
        </a:p>
      </dgm:t>
    </dgm:pt>
    <dgm:pt modelId="{ED3A4BC2-B75A-4952-A38B-A42B5995DF05}" type="parTrans" cxnId="{EDEF4F82-1237-4639-A0F7-385C1897CE66}">
      <dgm:prSet/>
      <dgm:spPr/>
      <dgm:t>
        <a:bodyPr rtlCol="0"/>
        <a:lstStyle/>
        <a:p>
          <a:pPr rtl="0"/>
          <a:endParaRPr lang="fr-FR" noProof="0" dirty="0"/>
        </a:p>
      </dgm:t>
    </dgm:pt>
    <dgm:pt modelId="{FD949706-EDCC-4ADC-8EDF-8EDA49C92325}" type="sibTrans" cxnId="{EDEF4F82-1237-4639-A0F7-385C1897CE66}">
      <dgm:prSet/>
      <dgm:spPr/>
      <dgm:t>
        <a:bodyPr rtlCol="0"/>
        <a:lstStyle/>
        <a:p>
          <a:pPr rtl="0"/>
          <a:endParaRPr lang="fr-FR" noProof="0" dirty="0"/>
        </a:p>
      </dgm:t>
    </dgm:pt>
    <dgm:pt modelId="{5605D28D-2CE6-4513-8566-952984E21E14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fr-FR" noProof="0" dirty="0"/>
            <a:t>Plus convivial </a:t>
          </a:r>
          <a:r>
            <a:rPr lang="fr-FR" noProof="0"/>
            <a:t>ET rassurant</a:t>
          </a:r>
          <a:endParaRPr lang="fr-FR" noProof="0" dirty="0"/>
        </a:p>
      </dgm:t>
    </dgm:pt>
    <dgm:pt modelId="{EB15AB98-362B-4E70-A3DA-995FC3E8BA79}" type="parTrans" cxnId="{FAF3F884-F0CF-440F-8CB1-B7648AB1B138}">
      <dgm:prSet/>
      <dgm:spPr/>
      <dgm:t>
        <a:bodyPr rtlCol="0"/>
        <a:lstStyle/>
        <a:p>
          <a:pPr rtl="0"/>
          <a:endParaRPr lang="fr-FR" noProof="0" dirty="0"/>
        </a:p>
      </dgm:t>
    </dgm:pt>
    <dgm:pt modelId="{823D1971-2C4D-4EC5-A874-2F463DE37109}" type="sibTrans" cxnId="{FAF3F884-F0CF-440F-8CB1-B7648AB1B138}">
      <dgm:prSet/>
      <dgm:spPr/>
      <dgm:t>
        <a:bodyPr rtlCol="0"/>
        <a:lstStyle/>
        <a:p>
          <a:pPr rtl="0"/>
          <a:endParaRPr lang="fr-FR" noProof="0" dirty="0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3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3"/>
      <dgm:spPr/>
    </dgm:pt>
    <dgm:pt modelId="{429CABD1-4116-474B-81BF-735E2CA9DD00}" type="pres">
      <dgm:prSet presAssocID="{7E5AA53B-3EEE-4DE4-BB81-9044890C2946}" presName="dstNode" presStyleLbl="node1" presStyleIdx="0" presStyleCnt="3"/>
      <dgm:spPr/>
    </dgm:pt>
    <dgm:pt modelId="{58319267-C71E-43C9-94E1-827D0616C7A7}" type="pres">
      <dgm:prSet presAssocID="{6750AC01-D39D-4F3A-9DC8-2A211EE986A2}" presName="text_1" presStyleLbl="node1" presStyleIdx="0" presStyleCnt="3" custScaleX="99211">
        <dgm:presLayoutVars>
          <dgm:bulletEnabled val="1"/>
        </dgm:presLayoutVars>
      </dgm:prSet>
      <dgm:spPr/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3"/>
      <dgm:spPr/>
    </dgm:pt>
    <dgm:pt modelId="{95DE6538-27BD-44AF-A1A8-CA8F6B10FDD2}" type="pres">
      <dgm:prSet presAssocID="{0BEF68B8-1228-47BB-83B5-7B9CD1E3F84E}" presName="text_2" presStyleLbl="node1" presStyleIdx="1" presStyleCnt="3">
        <dgm:presLayoutVars>
          <dgm:bulletEnabled val="1"/>
        </dgm:presLayoutVars>
      </dgm:prSet>
      <dgm:spPr/>
    </dgm:pt>
    <dgm:pt modelId="{312BDEE8-85BD-4F02-B35B-2CC8E701C98B}" type="pres">
      <dgm:prSet presAssocID="{0BEF68B8-1228-47BB-83B5-7B9CD1E3F84E}" presName="accent_2" presStyleCnt="0"/>
      <dgm:spPr/>
    </dgm:pt>
    <dgm:pt modelId="{3F8116AC-FAC3-4E95-9865-93CCFEB191B9}" type="pres">
      <dgm:prSet presAssocID="{0BEF68B8-1228-47BB-83B5-7B9CD1E3F84E}" presName="accentRepeatNode" presStyleLbl="solidFgAcc1" presStyleIdx="1" presStyleCnt="3"/>
      <dgm:spPr/>
    </dgm:pt>
    <dgm:pt modelId="{E131CE4A-9776-44F4-BC03-867682E21374}" type="pres">
      <dgm:prSet presAssocID="{5605D28D-2CE6-4513-8566-952984E21E14}" presName="text_3" presStyleLbl="node1" presStyleIdx="2" presStyleCnt="3">
        <dgm:presLayoutVars>
          <dgm:bulletEnabled val="1"/>
        </dgm:presLayoutVars>
      </dgm:prSet>
      <dgm:spPr/>
    </dgm:pt>
    <dgm:pt modelId="{AC9A216A-8375-48F9-A4E6-8E0B64C0209B}" type="pres">
      <dgm:prSet presAssocID="{5605D28D-2CE6-4513-8566-952984E21E14}" presName="accent_3" presStyleCnt="0"/>
      <dgm:spPr/>
    </dgm:pt>
    <dgm:pt modelId="{A965097E-32F1-4AB8-8C4E-2814A7596B2F}" type="pres">
      <dgm:prSet presAssocID="{5605D28D-2CE6-4513-8566-952984E21E14}" presName="accentRepeatNode" presStyleLbl="solidFgAcc1" presStyleIdx="2" presStyleCnt="3"/>
      <dgm:spPr/>
    </dgm:pt>
  </dgm:ptLst>
  <dgm:cxnLst>
    <dgm:cxn modelId="{A11E3B12-1828-45A7-86C3-BB85832DF84D}" type="presOf" srcId="{CA077D98-8478-47EA-B6A9-99ACE60C64D4}" destId="{D79B43FC-100B-4A0D-A4D5-0D2D04B99064}" srcOrd="0" destOrd="0" presId="urn:microsoft.com/office/officeart/2008/layout/VerticalCurvedList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7084AA77-BACB-46CB-AE4A-77B62D3ED1AF}" type="presOf" srcId="{5605D28D-2CE6-4513-8566-952984E21E14}" destId="{E131CE4A-9776-44F4-BC03-867682E21374}" srcOrd="0" destOrd="0" presId="urn:microsoft.com/office/officeart/2008/layout/VerticalCurvedList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FAF3F884-F0CF-440F-8CB1-B7648AB1B138}" srcId="{7E5AA53B-3EEE-4DE4-BB81-9044890C2946}" destId="{5605D28D-2CE6-4513-8566-952984E21E14}" srcOrd="2" destOrd="0" parTransId="{EB15AB98-362B-4E70-A3DA-995FC3E8BA79}" sibTransId="{823D1971-2C4D-4EC5-A874-2F463DE37109}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4A378892-5CCC-4F0D-8A38-4BEAECF30F24}" type="presOf" srcId="{0BEF68B8-1228-47BB-83B5-7B9CD1E3F84E}" destId="{95DE6538-27BD-44AF-A1A8-CA8F6B10FDD2}" srcOrd="0" destOrd="0" presId="urn:microsoft.com/office/officeart/2008/layout/VerticalCurvedList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602753E6-8A03-492B-861A-6B9532B5AA28}" type="presParOf" srcId="{90561C55-3C6E-4D53-85E1-2C50BCDDA392}" destId="{95DE6538-27BD-44AF-A1A8-CA8F6B10FDD2}" srcOrd="3" destOrd="0" presId="urn:microsoft.com/office/officeart/2008/layout/VerticalCurvedList"/>
    <dgm:cxn modelId="{AEC540A3-E86A-4075-8BE4-263F4AFF4EA1}" type="presParOf" srcId="{90561C55-3C6E-4D53-85E1-2C50BCDDA392}" destId="{312BDEE8-85BD-4F02-B35B-2CC8E701C98B}" srcOrd="4" destOrd="0" presId="urn:microsoft.com/office/officeart/2008/layout/VerticalCurvedList"/>
    <dgm:cxn modelId="{CD5D1014-B7CB-4B47-9A02-5FBF90928A73}" type="presParOf" srcId="{312BDEE8-85BD-4F02-B35B-2CC8E701C98B}" destId="{3F8116AC-FAC3-4E95-9865-93CCFEB191B9}" srcOrd="0" destOrd="0" presId="urn:microsoft.com/office/officeart/2008/layout/VerticalCurvedList"/>
    <dgm:cxn modelId="{987EB7C0-CA3E-4874-85E0-01E9060A2D35}" type="presParOf" srcId="{90561C55-3C6E-4D53-85E1-2C50BCDDA392}" destId="{E131CE4A-9776-44F4-BC03-867682E21374}" srcOrd="5" destOrd="0" presId="urn:microsoft.com/office/officeart/2008/layout/VerticalCurvedList"/>
    <dgm:cxn modelId="{91E55363-8DCA-455E-A203-06A9410994CB}" type="presParOf" srcId="{90561C55-3C6E-4D53-85E1-2C50BCDDA392}" destId="{AC9A216A-8375-48F9-A4E6-8E0B64C0209B}" srcOrd="6" destOrd="0" presId="urn:microsoft.com/office/officeart/2008/layout/VerticalCurvedList"/>
    <dgm:cxn modelId="{D866D586-1293-4049-B6E3-B467C1D5ED64}" type="presParOf" srcId="{AC9A216A-8375-48F9-A4E6-8E0B64C0209B}" destId="{A965097E-32F1-4AB8-8C4E-2814A7596B2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028574" y="-618397"/>
          <a:ext cx="4800732" cy="4800732"/>
        </a:xfrm>
        <a:prstGeom prst="blockArc">
          <a:avLst>
            <a:gd name="adj1" fmla="val 18900000"/>
            <a:gd name="adj2" fmla="val 2700000"/>
            <a:gd name="adj3" fmla="val 450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522613" y="356393"/>
          <a:ext cx="6550096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66040" rIns="66040" bIns="66040" numCol="1" spcCol="1270" rtlCol="0" anchor="ctr" anchorCtr="0">
          <a:noAutofit/>
        </a:bodyPr>
        <a:lstStyle/>
        <a:p>
          <a:pPr marL="0" lvl="0" indent="0" algn="l" defTabSz="11557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kern="1200" noProof="0" dirty="0"/>
            <a:t>Gamme de vélo épuré et performant	</a:t>
          </a:r>
        </a:p>
      </dsp:txBody>
      <dsp:txXfrm>
        <a:off x="522613" y="356393"/>
        <a:ext cx="6550096" cy="712787"/>
      </dsp:txXfrm>
    </dsp:sp>
    <dsp:sp modelId="{07CB3071-D555-47DA-A36A-69EB91531FD8}">
      <dsp:nvSpPr>
        <dsp:cNvPr id="0" name=""/>
        <dsp:cNvSpPr/>
      </dsp:nvSpPr>
      <dsp:spPr>
        <a:xfrm>
          <a:off x="51076" y="267295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DE6538-27BD-44AF-A1A8-CA8F6B10FDD2}">
      <dsp:nvSpPr>
        <dsp:cNvPr id="0" name=""/>
        <dsp:cNvSpPr/>
      </dsp:nvSpPr>
      <dsp:spPr>
        <a:xfrm>
          <a:off x="755666" y="1425575"/>
          <a:ext cx="6343089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66040" rIns="66040" bIns="66040" numCol="1" spcCol="1270" rtlCol="0" anchor="ctr" anchorCtr="0">
          <a:noAutofit/>
        </a:bodyPr>
        <a:lstStyle/>
        <a:p>
          <a:pPr marL="0" lvl="0" indent="0" algn="l" defTabSz="11557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kern="1200" noProof="0" dirty="0"/>
            <a:t>Interface simple et lisible</a:t>
          </a:r>
        </a:p>
      </dsp:txBody>
      <dsp:txXfrm>
        <a:off x="755666" y="1425575"/>
        <a:ext cx="6343089" cy="712787"/>
      </dsp:txXfrm>
    </dsp:sp>
    <dsp:sp modelId="{3F8116AC-FAC3-4E95-9865-93CCFEB191B9}">
      <dsp:nvSpPr>
        <dsp:cNvPr id="0" name=""/>
        <dsp:cNvSpPr/>
      </dsp:nvSpPr>
      <dsp:spPr>
        <a:xfrm>
          <a:off x="310174" y="1336476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31CE4A-9776-44F4-BC03-867682E21374}">
      <dsp:nvSpPr>
        <dsp:cNvPr id="0" name=""/>
        <dsp:cNvSpPr/>
      </dsp:nvSpPr>
      <dsp:spPr>
        <a:xfrm>
          <a:off x="496568" y="2494756"/>
          <a:ext cx="6602188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66040" rIns="66040" bIns="66040" numCol="1" spcCol="1270" rtlCol="0" anchor="ctr" anchorCtr="0">
          <a:noAutofit/>
        </a:bodyPr>
        <a:lstStyle/>
        <a:p>
          <a:pPr marL="0" lvl="0" indent="0" algn="l" defTabSz="11557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kern="1200" noProof="0" dirty="0"/>
            <a:t>Navigation sécurisée</a:t>
          </a:r>
        </a:p>
      </dsp:txBody>
      <dsp:txXfrm>
        <a:off x="496568" y="2494756"/>
        <a:ext cx="6602188" cy="712787"/>
      </dsp:txXfrm>
    </dsp:sp>
    <dsp:sp modelId="{A965097E-32F1-4AB8-8C4E-2814A7596B2F}">
      <dsp:nvSpPr>
        <dsp:cNvPr id="0" name=""/>
        <dsp:cNvSpPr/>
      </dsp:nvSpPr>
      <dsp:spPr>
        <a:xfrm>
          <a:off x="51076" y="2405658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4F3234-002C-4E8E-8E93-7DBA9028197F}">
      <dsp:nvSpPr>
        <dsp:cNvPr id="0" name=""/>
        <dsp:cNvSpPr/>
      </dsp:nvSpPr>
      <dsp:spPr>
        <a:xfrm>
          <a:off x="5056578" y="0"/>
          <a:ext cx="6085522" cy="4913790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t" anchorCtr="0">
          <a:noAutofit/>
        </a:bodyPr>
        <a:lstStyle/>
        <a:p>
          <a:pPr marL="285750" lvl="1" indent="-285750" algn="l" defTabSz="1778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fr-FR" sz="4000" kern="1200" dirty="0"/>
        </a:p>
        <a:p>
          <a:pPr marL="285750" lvl="1" indent="-285750" algn="l" defTabSz="1778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4000" kern="1200" dirty="0"/>
            <a:t>Page d’accueil</a:t>
          </a:r>
        </a:p>
        <a:p>
          <a:pPr marL="285750" lvl="1" indent="-285750" algn="l" defTabSz="1778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4000" kern="1200" dirty="0"/>
            <a:t>Panier</a:t>
          </a:r>
        </a:p>
        <a:p>
          <a:pPr marL="285750" lvl="1" indent="-285750" algn="l" defTabSz="1778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4000" kern="1200" dirty="0"/>
            <a:t>Commande</a:t>
          </a:r>
        </a:p>
        <a:p>
          <a:pPr marL="285750" lvl="1" indent="-285750" algn="l" defTabSz="1778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4000" kern="1200" dirty="0"/>
            <a:t>Authentification		</a:t>
          </a:r>
        </a:p>
      </dsp:txBody>
      <dsp:txXfrm>
        <a:off x="5056578" y="614224"/>
        <a:ext cx="4242851" cy="3685342"/>
      </dsp:txXfrm>
    </dsp:sp>
    <dsp:sp modelId="{F32C810A-CB10-4684-8ACC-63302429A010}">
      <dsp:nvSpPr>
        <dsp:cNvPr id="0" name=""/>
        <dsp:cNvSpPr/>
      </dsp:nvSpPr>
      <dsp:spPr>
        <a:xfrm>
          <a:off x="0" y="0"/>
          <a:ext cx="5056215" cy="49137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400" kern="1200" dirty="0"/>
            <a:t>PRIORISATION DES TÂCHES</a:t>
          </a:r>
        </a:p>
      </dsp:txBody>
      <dsp:txXfrm>
        <a:off x="239871" y="239871"/>
        <a:ext cx="4576473" cy="443404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6283BC-0738-46D1-8982-1CB6DCD06073}">
      <dsp:nvSpPr>
        <dsp:cNvPr id="0" name=""/>
        <dsp:cNvSpPr/>
      </dsp:nvSpPr>
      <dsp:spPr>
        <a:xfrm>
          <a:off x="3357751" y="2148048"/>
          <a:ext cx="1625600" cy="162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600" kern="1200" dirty="0"/>
            <a:t>RGPD</a:t>
          </a:r>
        </a:p>
      </dsp:txBody>
      <dsp:txXfrm>
        <a:off x="3437106" y="2227403"/>
        <a:ext cx="1466890" cy="1466890"/>
      </dsp:txXfrm>
    </dsp:sp>
    <dsp:sp modelId="{B8243F36-3382-47EA-AD73-AC70FB9BA925}">
      <dsp:nvSpPr>
        <dsp:cNvPr id="0" name=""/>
        <dsp:cNvSpPr/>
      </dsp:nvSpPr>
      <dsp:spPr>
        <a:xfrm rot="16111439">
          <a:off x="3755899" y="1764353"/>
          <a:ext cx="76764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67643" y="0"/>
              </a:lnTo>
            </a:path>
          </a:pathLst>
        </a:cu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272BBC-C0C0-4E55-9B90-D3D0F61F557E}">
      <dsp:nvSpPr>
        <dsp:cNvPr id="0" name=""/>
        <dsp:cNvSpPr/>
      </dsp:nvSpPr>
      <dsp:spPr>
        <a:xfrm>
          <a:off x="3165926" y="291507"/>
          <a:ext cx="1899753" cy="10891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/>
            <a:t>ENCADRE</a:t>
          </a:r>
        </a:p>
      </dsp:txBody>
      <dsp:txXfrm>
        <a:off x="3219094" y="344675"/>
        <a:ext cx="1793417" cy="982816"/>
      </dsp:txXfrm>
    </dsp:sp>
    <dsp:sp modelId="{118F00E5-23A1-485D-B7D8-6147882066F9}">
      <dsp:nvSpPr>
        <dsp:cNvPr id="0" name=""/>
        <dsp:cNvSpPr/>
      </dsp:nvSpPr>
      <dsp:spPr>
        <a:xfrm rot="2254085">
          <a:off x="4906495" y="3812037"/>
          <a:ext cx="74124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41244" y="0"/>
              </a:lnTo>
            </a:path>
          </a:pathLst>
        </a:cu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43C0B2-BBE8-4580-9584-EEE258AE6C8C}">
      <dsp:nvSpPr>
        <dsp:cNvPr id="0" name=""/>
        <dsp:cNvSpPr/>
      </dsp:nvSpPr>
      <dsp:spPr>
        <a:xfrm>
          <a:off x="5281471" y="4038007"/>
          <a:ext cx="1994749" cy="10891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600" kern="1200" dirty="0"/>
            <a:t>EUROPE</a:t>
          </a:r>
        </a:p>
      </dsp:txBody>
      <dsp:txXfrm>
        <a:off x="5334639" y="4091175"/>
        <a:ext cx="1888413" cy="982816"/>
      </dsp:txXfrm>
    </dsp:sp>
    <dsp:sp modelId="{A5E88ED0-9FFE-4A42-8D09-0D2907E6EECD}">
      <dsp:nvSpPr>
        <dsp:cNvPr id="0" name=""/>
        <dsp:cNvSpPr/>
      </dsp:nvSpPr>
      <dsp:spPr>
        <a:xfrm rot="8629457">
          <a:off x="2618644" y="3796603"/>
          <a:ext cx="81795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17953" y="0"/>
              </a:lnTo>
            </a:path>
          </a:pathLst>
        </a:cu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9F15F6-9B46-458C-98F8-F4618897CFF6}">
      <dsp:nvSpPr>
        <dsp:cNvPr id="0" name=""/>
        <dsp:cNvSpPr/>
      </dsp:nvSpPr>
      <dsp:spPr>
        <a:xfrm>
          <a:off x="851779" y="4038007"/>
          <a:ext cx="2201960" cy="10891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63500" rIns="63500" bIns="635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 dirty="0"/>
            <a:t>ORGANISMES</a:t>
          </a:r>
        </a:p>
      </dsp:txBody>
      <dsp:txXfrm>
        <a:off x="904947" y="4091175"/>
        <a:ext cx="2095624" cy="98281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6283BC-0738-46D1-8982-1CB6DCD06073}">
      <dsp:nvSpPr>
        <dsp:cNvPr id="0" name=""/>
        <dsp:cNvSpPr/>
      </dsp:nvSpPr>
      <dsp:spPr>
        <a:xfrm>
          <a:off x="3357751" y="2148048"/>
          <a:ext cx="1625600" cy="162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600" kern="1200" dirty="0"/>
            <a:t>CNIL</a:t>
          </a:r>
        </a:p>
      </dsp:txBody>
      <dsp:txXfrm>
        <a:off x="3437106" y="2227403"/>
        <a:ext cx="1466890" cy="1466890"/>
      </dsp:txXfrm>
    </dsp:sp>
    <dsp:sp modelId="{B8243F36-3382-47EA-AD73-AC70FB9BA925}">
      <dsp:nvSpPr>
        <dsp:cNvPr id="0" name=""/>
        <dsp:cNvSpPr/>
      </dsp:nvSpPr>
      <dsp:spPr>
        <a:xfrm rot="16111439">
          <a:off x="3755899" y="1764353"/>
          <a:ext cx="76764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67643" y="0"/>
              </a:lnTo>
            </a:path>
          </a:pathLst>
        </a:cu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272BBC-C0C0-4E55-9B90-D3D0F61F557E}">
      <dsp:nvSpPr>
        <dsp:cNvPr id="0" name=""/>
        <dsp:cNvSpPr/>
      </dsp:nvSpPr>
      <dsp:spPr>
        <a:xfrm>
          <a:off x="3165926" y="291507"/>
          <a:ext cx="1899753" cy="10891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0" tIns="88900" rIns="88900" bIns="8890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500" kern="1200" dirty="0"/>
            <a:t>informer</a:t>
          </a:r>
        </a:p>
      </dsp:txBody>
      <dsp:txXfrm>
        <a:off x="3219094" y="344675"/>
        <a:ext cx="1793417" cy="982816"/>
      </dsp:txXfrm>
    </dsp:sp>
    <dsp:sp modelId="{118F00E5-23A1-485D-B7D8-6147882066F9}">
      <dsp:nvSpPr>
        <dsp:cNvPr id="0" name=""/>
        <dsp:cNvSpPr/>
      </dsp:nvSpPr>
      <dsp:spPr>
        <a:xfrm rot="2254085">
          <a:off x="4906495" y="3812037"/>
          <a:ext cx="74124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41244" y="0"/>
              </a:lnTo>
            </a:path>
          </a:pathLst>
        </a:cu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43C0B2-BBE8-4580-9584-EEE258AE6C8C}">
      <dsp:nvSpPr>
        <dsp:cNvPr id="0" name=""/>
        <dsp:cNvSpPr/>
      </dsp:nvSpPr>
      <dsp:spPr>
        <a:xfrm>
          <a:off x="5281471" y="4038007"/>
          <a:ext cx="1994749" cy="10891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/>
            <a:t>sanctionner</a:t>
          </a:r>
        </a:p>
      </dsp:txBody>
      <dsp:txXfrm>
        <a:off x="5334639" y="4091175"/>
        <a:ext cx="1888413" cy="982816"/>
      </dsp:txXfrm>
    </dsp:sp>
    <dsp:sp modelId="{A5E88ED0-9FFE-4A42-8D09-0D2907E6EECD}">
      <dsp:nvSpPr>
        <dsp:cNvPr id="0" name=""/>
        <dsp:cNvSpPr/>
      </dsp:nvSpPr>
      <dsp:spPr>
        <a:xfrm rot="8629457">
          <a:off x="2618644" y="3796603"/>
          <a:ext cx="81795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17953" y="0"/>
              </a:lnTo>
            </a:path>
          </a:pathLst>
        </a:cu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9F15F6-9B46-458C-98F8-F4618897CFF6}">
      <dsp:nvSpPr>
        <dsp:cNvPr id="0" name=""/>
        <dsp:cNvSpPr/>
      </dsp:nvSpPr>
      <dsp:spPr>
        <a:xfrm>
          <a:off x="851779" y="4038007"/>
          <a:ext cx="2201960" cy="10891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0" tIns="88900" rIns="88900" bIns="8890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500" kern="1200" dirty="0"/>
            <a:t>conseiller</a:t>
          </a:r>
        </a:p>
      </dsp:txBody>
      <dsp:txXfrm>
        <a:off x="904947" y="4091175"/>
        <a:ext cx="2095624" cy="98281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028574" y="-618397"/>
          <a:ext cx="4800732" cy="4800732"/>
        </a:xfrm>
        <a:prstGeom prst="blockArc">
          <a:avLst>
            <a:gd name="adj1" fmla="val 18900000"/>
            <a:gd name="adj2" fmla="val 2700000"/>
            <a:gd name="adj3" fmla="val 450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522613" y="356393"/>
          <a:ext cx="6550096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rtlCol="0" anchor="ctr" anchorCtr="0">
          <a:noAutofit/>
        </a:bodyPr>
        <a:lstStyle/>
        <a:p>
          <a:pPr marL="0" lvl="0" indent="0" algn="l" defTabSz="1555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500" kern="1200" noProof="0" dirty="0"/>
            <a:t>Sémantique HTML	</a:t>
          </a:r>
        </a:p>
      </dsp:txBody>
      <dsp:txXfrm>
        <a:off x="522613" y="356393"/>
        <a:ext cx="6550096" cy="712787"/>
      </dsp:txXfrm>
    </dsp:sp>
    <dsp:sp modelId="{07CB3071-D555-47DA-A36A-69EB91531FD8}">
      <dsp:nvSpPr>
        <dsp:cNvPr id="0" name=""/>
        <dsp:cNvSpPr/>
      </dsp:nvSpPr>
      <dsp:spPr>
        <a:xfrm>
          <a:off x="51076" y="267295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DE6538-27BD-44AF-A1A8-CA8F6B10FDD2}">
      <dsp:nvSpPr>
        <dsp:cNvPr id="0" name=""/>
        <dsp:cNvSpPr/>
      </dsp:nvSpPr>
      <dsp:spPr>
        <a:xfrm>
          <a:off x="755666" y="1425575"/>
          <a:ext cx="6343089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rtlCol="0" anchor="ctr" anchorCtr="0">
          <a:noAutofit/>
        </a:bodyPr>
        <a:lstStyle/>
        <a:p>
          <a:pPr marL="0" lvl="0" indent="0" algn="l" defTabSz="1555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500" kern="1200" noProof="0" dirty="0"/>
            <a:t>Balises Méta Descriptions</a:t>
          </a:r>
        </a:p>
      </dsp:txBody>
      <dsp:txXfrm>
        <a:off x="755666" y="1425575"/>
        <a:ext cx="6343089" cy="712787"/>
      </dsp:txXfrm>
    </dsp:sp>
    <dsp:sp modelId="{3F8116AC-FAC3-4E95-9865-93CCFEB191B9}">
      <dsp:nvSpPr>
        <dsp:cNvPr id="0" name=""/>
        <dsp:cNvSpPr/>
      </dsp:nvSpPr>
      <dsp:spPr>
        <a:xfrm>
          <a:off x="310174" y="1336476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31CE4A-9776-44F4-BC03-867682E21374}">
      <dsp:nvSpPr>
        <dsp:cNvPr id="0" name=""/>
        <dsp:cNvSpPr/>
      </dsp:nvSpPr>
      <dsp:spPr>
        <a:xfrm>
          <a:off x="496568" y="2494756"/>
          <a:ext cx="6602188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rtlCol="0" anchor="ctr" anchorCtr="0">
          <a:noAutofit/>
        </a:bodyPr>
        <a:lstStyle/>
        <a:p>
          <a:pPr marL="0" lvl="0" indent="0" algn="l" defTabSz="1555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500" kern="1200" noProof="0" dirty="0"/>
            <a:t>Propriété ALT des images</a:t>
          </a:r>
        </a:p>
      </dsp:txBody>
      <dsp:txXfrm>
        <a:off x="496568" y="2494756"/>
        <a:ext cx="6602188" cy="712787"/>
      </dsp:txXfrm>
    </dsp:sp>
    <dsp:sp modelId="{A965097E-32F1-4AB8-8C4E-2814A7596B2F}">
      <dsp:nvSpPr>
        <dsp:cNvPr id="0" name=""/>
        <dsp:cNvSpPr/>
      </dsp:nvSpPr>
      <dsp:spPr>
        <a:xfrm>
          <a:off x="51076" y="2405658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028574" y="-618397"/>
          <a:ext cx="4800732" cy="4800732"/>
        </a:xfrm>
        <a:prstGeom prst="blockArc">
          <a:avLst>
            <a:gd name="adj1" fmla="val 18900000"/>
            <a:gd name="adj2" fmla="val 2700000"/>
            <a:gd name="adj3" fmla="val 450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522613" y="356393"/>
          <a:ext cx="6550096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rtlCol="0" anchor="ctr" anchorCtr="0">
          <a:noAutofit/>
        </a:bodyPr>
        <a:lstStyle/>
        <a:p>
          <a:pPr marL="0" lvl="0" indent="0" algn="l" defTabSz="1555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500" kern="1200" noProof="0" dirty="0"/>
            <a:t>Plus de contenu	</a:t>
          </a:r>
        </a:p>
      </dsp:txBody>
      <dsp:txXfrm>
        <a:off x="522613" y="356393"/>
        <a:ext cx="6550096" cy="712787"/>
      </dsp:txXfrm>
    </dsp:sp>
    <dsp:sp modelId="{07CB3071-D555-47DA-A36A-69EB91531FD8}">
      <dsp:nvSpPr>
        <dsp:cNvPr id="0" name=""/>
        <dsp:cNvSpPr/>
      </dsp:nvSpPr>
      <dsp:spPr>
        <a:xfrm>
          <a:off x="51076" y="267295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DE6538-27BD-44AF-A1A8-CA8F6B10FDD2}">
      <dsp:nvSpPr>
        <dsp:cNvPr id="0" name=""/>
        <dsp:cNvSpPr/>
      </dsp:nvSpPr>
      <dsp:spPr>
        <a:xfrm>
          <a:off x="755666" y="1425575"/>
          <a:ext cx="6343089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rtlCol="0" anchor="ctr" anchorCtr="0">
          <a:noAutofit/>
        </a:bodyPr>
        <a:lstStyle/>
        <a:p>
          <a:pPr marL="0" lvl="0" indent="0" algn="l" defTabSz="1555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500" kern="1200" noProof="0" dirty="0"/>
            <a:t>Plus de fonctionnalités</a:t>
          </a:r>
        </a:p>
      </dsp:txBody>
      <dsp:txXfrm>
        <a:off x="755666" y="1425575"/>
        <a:ext cx="6343089" cy="712787"/>
      </dsp:txXfrm>
    </dsp:sp>
    <dsp:sp modelId="{3F8116AC-FAC3-4E95-9865-93CCFEB191B9}">
      <dsp:nvSpPr>
        <dsp:cNvPr id="0" name=""/>
        <dsp:cNvSpPr/>
      </dsp:nvSpPr>
      <dsp:spPr>
        <a:xfrm>
          <a:off x="310174" y="1336476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31CE4A-9776-44F4-BC03-867682E21374}">
      <dsp:nvSpPr>
        <dsp:cNvPr id="0" name=""/>
        <dsp:cNvSpPr/>
      </dsp:nvSpPr>
      <dsp:spPr>
        <a:xfrm>
          <a:off x="496568" y="2494756"/>
          <a:ext cx="6602188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rtlCol="0" anchor="ctr" anchorCtr="0">
          <a:noAutofit/>
        </a:bodyPr>
        <a:lstStyle/>
        <a:p>
          <a:pPr marL="0" lvl="0" indent="0" algn="l" defTabSz="1555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500" kern="1200" noProof="0" dirty="0"/>
            <a:t>Plus convivial </a:t>
          </a:r>
          <a:r>
            <a:rPr lang="fr-FR" sz="3500" kern="1200" noProof="0"/>
            <a:t>ET rassurant</a:t>
          </a:r>
          <a:endParaRPr lang="fr-FR" sz="3500" kern="1200" noProof="0" dirty="0"/>
        </a:p>
      </dsp:txBody>
      <dsp:txXfrm>
        <a:off x="496568" y="2494756"/>
        <a:ext cx="6602188" cy="712787"/>
      </dsp:txXfrm>
    </dsp:sp>
    <dsp:sp modelId="{A965097E-32F1-4AB8-8C4E-2814A7596B2F}">
      <dsp:nvSpPr>
        <dsp:cNvPr id="0" name=""/>
        <dsp:cNvSpPr/>
      </dsp:nvSpPr>
      <dsp:spPr>
        <a:xfrm>
          <a:off x="51076" y="2405658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3367168-A7C3-4A51-ACFE-4D76B720982F}" type="datetime1">
              <a:rPr lang="fr-FR" smtClean="0"/>
              <a:t>06/02/2024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90168E-626C-4E60-93C0-A00D256094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B4F1169-1988-463B-A52C-EF5C9A50040C}" type="datetime1">
              <a:rPr lang="fr-FR" noProof="0" smtClean="0"/>
              <a:t>06/02/2024</a:t>
            </a:fld>
            <a:endParaRPr lang="fr-FR" noProof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B3AB32-59DF-41F1-9618-EDFBF5049629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51155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19275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54051D-B8DF-93A6-6687-32D27D29AB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>
            <a:extLst>
              <a:ext uri="{FF2B5EF4-FFF2-40B4-BE49-F238E27FC236}">
                <a16:creationId xmlns:a16="http://schemas.microsoft.com/office/drawing/2014/main" id="{A8AA487B-7077-A101-3313-93A31CB9795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F712E765-8816-B0E8-D1B2-02C0849B6F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FE28C33-1658-8BC3-B014-A1B37CE567E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00190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B72F5B-996E-40DE-F9C9-AA3FBF7DC8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>
            <a:extLst>
              <a:ext uri="{FF2B5EF4-FFF2-40B4-BE49-F238E27FC236}">
                <a16:creationId xmlns:a16="http://schemas.microsoft.com/office/drawing/2014/main" id="{7AA33357-EDCF-CE73-1B29-4F197A3EA78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DC91AF48-A661-6474-FC5C-AFAFF8A4E1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E3AD3AE-5C48-8B3D-5D3A-A4F34D418C0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4208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862240-8ED2-F44D-BDDA-DAFFC1FF13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>
            <a:extLst>
              <a:ext uri="{FF2B5EF4-FFF2-40B4-BE49-F238E27FC236}">
                <a16:creationId xmlns:a16="http://schemas.microsoft.com/office/drawing/2014/main" id="{A04DC084-BE10-8791-0F3C-88B7D31ABB5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09672B74-3D5D-A66E-D7DA-E3511B654E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AA2BF91-D118-D511-3108-E6212D75194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fr-FR" smtClean="0"/>
              <a:t>33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71672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fr-FR" smtClean="0"/>
              <a:t>34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fr-FR" noProof="0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F3B20A7-A3FE-46B9-84EA-B4257BA7E60C}" type="datetime1">
              <a:rPr lang="fr-FR" noProof="0" smtClean="0"/>
              <a:t>06/02/2024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r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E5E3FBB-57D2-4FB3-B51E-0FDE8CEE6791}" type="datetime1">
              <a:rPr lang="fr-FR" noProof="0" smtClean="0"/>
              <a:t>06/02/2024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 hasCustomPrompt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BE9F9435-70D7-42BA-8564-5EC34B97B69E}" type="datetime1">
              <a:rPr lang="fr-FR" noProof="0" smtClean="0"/>
              <a:t>06/02/2024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9B34D2F-0B02-482E-ABD2-95D8C2FF2A58}" type="datetime1">
              <a:rPr lang="fr-FR" noProof="0" smtClean="0"/>
              <a:t>06/02/2024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26ECFBB-4871-428F-B4AE-1EF357E63674}" type="datetime1">
              <a:rPr lang="fr-FR" noProof="0" smtClean="0"/>
              <a:t>06/02/2024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5517F14-0D9C-452E-A596-36902551AE9C}" type="datetime1">
              <a:rPr lang="fr-FR" noProof="0" smtClean="0"/>
              <a:t>06/02/2024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 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r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 hasCustomPrompt="1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A9BF800-A62B-4735-B9A7-5450007C0A78}" type="datetime1">
              <a:rPr lang="fr-FR" noProof="0" smtClean="0"/>
              <a:t>06/02/2024</a:t>
            </a:fld>
            <a:endParaRPr lang="fr-FR" noProof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47267E0-A979-4430-94B4-54611641D8EE}" type="datetime1">
              <a:rPr lang="fr-FR" noProof="0" smtClean="0"/>
              <a:t>06/02/2024</a:t>
            </a:fld>
            <a:endParaRPr lang="fr-FR" noProof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58A73B6-B077-488D-82CF-3056D5BAC73E}" type="datetime1">
              <a:rPr lang="fr-FR" noProof="0" smtClean="0"/>
              <a:t>06/02/2024</a:t>
            </a:fld>
            <a:endParaRPr lang="fr-FR" noProof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98F108A3-3495-404B-9869-1BA62DF0E465}" type="datetime1">
              <a:rPr lang="fr-FR" noProof="0" smtClean="0"/>
              <a:t>06/02/2024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’imag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4B550F6-4238-41AE-B6F4-4D375745C983}" type="datetime1">
              <a:rPr lang="fr-FR" noProof="0" smtClean="0"/>
              <a:t>06/02/2024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BBB97F02-5EDD-4BF6-BE41-AB41D1FEABF8}" type="datetime1">
              <a:rPr lang="fr-FR" noProof="0" smtClean="0"/>
              <a:t>06/02/2024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 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05_6586F20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07_5F095F7A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Connexions numérique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62149"/>
            <a:ext cx="12191980" cy="685799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351083"/>
            <a:ext cx="11029616" cy="1013800"/>
          </a:xfrm>
        </p:spPr>
        <p:txBody>
          <a:bodyPr rtlCol="0">
            <a:noAutofit/>
          </a:bodyPr>
          <a:lstStyle/>
          <a:p>
            <a:pPr algn="ctr" rtl="0"/>
            <a:r>
              <a:rPr lang="fr-FR" sz="6000" dirty="0">
                <a:solidFill>
                  <a:schemeClr val="bg1"/>
                </a:solidFill>
              </a:rPr>
              <a:t>PROJET BIKES3R</a:t>
            </a:r>
          </a:p>
        </p:txBody>
      </p:sp>
      <p:pic>
        <p:nvPicPr>
          <p:cNvPr id="6" name="Espace réservé du contenu 5" descr="Une image contenant Roue de vélo, texte, Véhicule terrestre, roue&#10;&#10;Description générée automatiquement">
            <a:extLst>
              <a:ext uri="{FF2B5EF4-FFF2-40B4-BE49-F238E27FC236}">
                <a16:creationId xmlns:a16="http://schemas.microsoft.com/office/drawing/2014/main" id="{BA0F1CA9-67F1-E2D1-9D33-BE2C3E40C7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9" y="1653817"/>
            <a:ext cx="12191981" cy="5266322"/>
          </a:xfrm>
        </p:spPr>
      </p:pic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1E2A9E3A-5D22-13CE-43B0-E7B7B46A6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>
            <a:noAutofit/>
          </a:bodyPr>
          <a:lstStyle/>
          <a:p>
            <a:r>
              <a:rPr lang="en-US" sz="6000" dirty="0"/>
              <a:t>METHODE MOSCOW</a:t>
            </a:r>
          </a:p>
        </p:txBody>
      </p:sp>
      <p:graphicFrame>
        <p:nvGraphicFramePr>
          <p:cNvPr id="2" name="Diagramme 1">
            <a:extLst>
              <a:ext uri="{FF2B5EF4-FFF2-40B4-BE49-F238E27FC236}">
                <a16:creationId xmlns:a16="http://schemas.microsoft.com/office/drawing/2014/main" id="{AEEBF391-02A8-B246-7255-9306C5247B3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30681588"/>
              </p:ext>
            </p:extLst>
          </p:nvPr>
        </p:nvGraphicFramePr>
        <p:xfrm>
          <a:off x="647082" y="1944210"/>
          <a:ext cx="11142464" cy="49137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926961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C09D52-400C-176C-0F3E-645A173F0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6000" dirty="0"/>
              <a:t>Méthode agile - git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F43886A-0909-572E-A8F4-CDE092FD6302}"/>
              </a:ext>
            </a:extLst>
          </p:cNvPr>
          <p:cNvSpPr txBox="1"/>
          <p:nvPr/>
        </p:nvSpPr>
        <p:spPr>
          <a:xfrm>
            <a:off x="807867" y="2663301"/>
            <a:ext cx="2246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AGILE </a:t>
            </a:r>
          </a:p>
        </p:txBody>
      </p:sp>
      <p:sp>
        <p:nvSpPr>
          <p:cNvPr id="4" name="Flèche : droite rayée 3">
            <a:extLst>
              <a:ext uri="{FF2B5EF4-FFF2-40B4-BE49-F238E27FC236}">
                <a16:creationId xmlns:a16="http://schemas.microsoft.com/office/drawing/2014/main" id="{3528A188-B8DF-F7CB-BE30-D29B3598C510}"/>
              </a:ext>
            </a:extLst>
          </p:cNvPr>
          <p:cNvSpPr/>
          <p:nvPr/>
        </p:nvSpPr>
        <p:spPr>
          <a:xfrm>
            <a:off x="3240349" y="2795889"/>
            <a:ext cx="1997476" cy="319597"/>
          </a:xfrm>
          <a:prstGeom prst="strip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407F377-3F73-11DB-801E-1A3241166E25}"/>
              </a:ext>
            </a:extLst>
          </p:cNvPr>
          <p:cNvSpPr txBox="1"/>
          <p:nvPr/>
        </p:nvSpPr>
        <p:spPr>
          <a:xfrm>
            <a:off x="6241623" y="2681631"/>
            <a:ext cx="56544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fr-FR" sz="32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térations (« </a:t>
            </a:r>
            <a:r>
              <a:rPr lang="fr-FR" sz="32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sprints</a:t>
            </a:r>
            <a:r>
              <a:rPr lang="fr-FR" sz="32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»)</a:t>
            </a:r>
            <a:r>
              <a:rPr lang="fr-FR" sz="3200" dirty="0"/>
              <a:t> 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0AB8E58-DBC9-96C3-E844-049917370262}"/>
              </a:ext>
            </a:extLst>
          </p:cNvPr>
          <p:cNvSpPr txBox="1"/>
          <p:nvPr/>
        </p:nvSpPr>
        <p:spPr>
          <a:xfrm>
            <a:off x="807867" y="4580718"/>
            <a:ext cx="2246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GIT </a:t>
            </a:r>
          </a:p>
        </p:txBody>
      </p:sp>
      <p:sp>
        <p:nvSpPr>
          <p:cNvPr id="7" name="Flèche : droite rayée 6">
            <a:extLst>
              <a:ext uri="{FF2B5EF4-FFF2-40B4-BE49-F238E27FC236}">
                <a16:creationId xmlns:a16="http://schemas.microsoft.com/office/drawing/2014/main" id="{FBED6E6D-8EA3-A963-2097-7A9FD14B1276}"/>
              </a:ext>
            </a:extLst>
          </p:cNvPr>
          <p:cNvSpPr/>
          <p:nvPr/>
        </p:nvSpPr>
        <p:spPr>
          <a:xfrm>
            <a:off x="3240349" y="4713306"/>
            <a:ext cx="1997476" cy="319597"/>
          </a:xfrm>
          <a:prstGeom prst="strip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7A7DCA7E-7449-BDC7-587D-4AC93ADF77E4}"/>
              </a:ext>
            </a:extLst>
          </p:cNvPr>
          <p:cNvSpPr txBox="1"/>
          <p:nvPr/>
        </p:nvSpPr>
        <p:spPr>
          <a:xfrm>
            <a:off x="6241623" y="4599048"/>
            <a:ext cx="56544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Mémoire du projet</a:t>
            </a: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10313780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BCCBF6-4AA3-0776-E7AC-6BDF79A16B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FF649AD0-BDFC-3DF4-E8F2-D2576C869BA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952750" y="571500"/>
            <a:ext cx="6286500" cy="6286500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BC8E1FF0-A34C-3EBA-4430-9A20400FD331}"/>
              </a:ext>
            </a:extLst>
          </p:cNvPr>
          <p:cNvSpPr txBox="1"/>
          <p:nvPr/>
        </p:nvSpPr>
        <p:spPr>
          <a:xfrm>
            <a:off x="2952750" y="571500"/>
            <a:ext cx="6286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>
                <a:solidFill>
                  <a:schemeClr val="bg2"/>
                </a:solidFill>
              </a:rPr>
              <a:t>4. </a:t>
            </a:r>
            <a:r>
              <a:rPr lang="fr-FR" sz="3600" b="1" dirty="0">
                <a:solidFill>
                  <a:schemeClr val="bg2"/>
                </a:solidFill>
                <a:latin typeface="+mj-lt"/>
              </a:rPr>
              <a:t>MAQUETTAGE</a:t>
            </a:r>
          </a:p>
        </p:txBody>
      </p:sp>
    </p:spTree>
    <p:extLst>
      <p:ext uri="{BB962C8B-B14F-4D97-AF65-F5344CB8AC3E}">
        <p14:creationId xmlns:p14="http://schemas.microsoft.com/office/powerpoint/2010/main" val="36233934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Une image contenant jouet, dessin humoristique&#10;&#10;Description générée automatiquement">
            <a:extLst>
              <a:ext uri="{FF2B5EF4-FFF2-40B4-BE49-F238E27FC236}">
                <a16:creationId xmlns:a16="http://schemas.microsoft.com/office/drawing/2014/main" id="{FA98F079-7A38-3EBD-6BD4-21E102AAD7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3717" y="599243"/>
            <a:ext cx="6258757" cy="6258757"/>
          </a:xfrm>
          <a:prstGeom prst="rect">
            <a:avLst/>
          </a:prstGeom>
        </p:spPr>
      </p:pic>
      <p:sp>
        <p:nvSpPr>
          <p:cNvPr id="5" name="Titre 4">
            <a:extLst>
              <a:ext uri="{FF2B5EF4-FFF2-40B4-BE49-F238E27FC236}">
                <a16:creationId xmlns:a16="http://schemas.microsoft.com/office/drawing/2014/main" id="{3E82F9BB-43B3-5E5A-6E8F-E8F37C636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836" y="599243"/>
            <a:ext cx="4999283" cy="528382"/>
          </a:xfrm>
        </p:spPr>
        <p:txBody>
          <a:bodyPr/>
          <a:lstStyle/>
          <a:p>
            <a:r>
              <a:rPr lang="fr-FR" dirty="0"/>
              <a:t>Wireframe à </a:t>
            </a:r>
            <a:r>
              <a:rPr lang="fr-FR" dirty="0">
                <a:solidFill>
                  <a:srgbClr val="FF0000"/>
                </a:solidFill>
              </a:rPr>
              <a:t>l’œuvre</a:t>
            </a:r>
          </a:p>
        </p:txBody>
      </p:sp>
    </p:spTree>
    <p:extLst>
      <p:ext uri="{BB962C8B-B14F-4D97-AF65-F5344CB8AC3E}">
        <p14:creationId xmlns:p14="http://schemas.microsoft.com/office/powerpoint/2010/main" val="25364116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1A008E71-53C1-A0AC-41E9-85A240952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39429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wireframe</a:t>
            </a:r>
          </a:p>
        </p:txBody>
      </p:sp>
      <p:pic>
        <p:nvPicPr>
          <p:cNvPr id="10" name="Image 9" descr="Une image contenant texte, capture d’écran, diagramme, ligne&#10;&#10;Description générée automatiquement">
            <a:extLst>
              <a:ext uri="{FF2B5EF4-FFF2-40B4-BE49-F238E27FC236}">
                <a16:creationId xmlns:a16="http://schemas.microsoft.com/office/drawing/2014/main" id="{9279E858-74CC-F822-A5FF-6EFC7B0B6D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883" y="14722"/>
            <a:ext cx="3746377" cy="6843278"/>
          </a:xfrm>
          <a:prstGeom prst="rect">
            <a:avLst/>
          </a:prstGeom>
        </p:spPr>
      </p:pic>
      <p:pic>
        <p:nvPicPr>
          <p:cNvPr id="12" name="Image 11" descr="Une image contenant texte, capture d’écran, diagramme, Parallèle&#10;&#10;Description générée automatiquement">
            <a:extLst>
              <a:ext uri="{FF2B5EF4-FFF2-40B4-BE49-F238E27FC236}">
                <a16:creationId xmlns:a16="http://schemas.microsoft.com/office/drawing/2014/main" id="{11EB23BD-F55A-52D4-8421-7E9AABBE05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1742" y="-24879"/>
            <a:ext cx="3746377" cy="6882879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1ED1A425-9CB1-887E-52BC-FC1CF9247320}"/>
              </a:ext>
            </a:extLst>
          </p:cNvPr>
          <p:cNvSpPr txBox="1"/>
          <p:nvPr/>
        </p:nvSpPr>
        <p:spPr>
          <a:xfrm>
            <a:off x="4190259" y="1878487"/>
            <a:ext cx="381148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Le squelette du site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Disposition des éléments</a:t>
            </a:r>
          </a:p>
          <a:p>
            <a:endParaRPr lang="fr-FR" sz="2400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064106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Une image contenant texte, capture d’écran, Site web, logiciel&#10;&#10;Description générée automatiquement">
            <a:extLst>
              <a:ext uri="{FF2B5EF4-FFF2-40B4-BE49-F238E27FC236}">
                <a16:creationId xmlns:a16="http://schemas.microsoft.com/office/drawing/2014/main" id="{CCAD1E1D-9BC7-BB6D-42AE-B1FB8C4B6F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884" y="1014216"/>
            <a:ext cx="6498454" cy="5843784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CF3D594B-4AB0-4A66-7DBF-00B26929E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3044" y="463328"/>
            <a:ext cx="3607870" cy="619748"/>
          </a:xfrm>
        </p:spPr>
        <p:txBody>
          <a:bodyPr/>
          <a:lstStyle/>
          <a:p>
            <a:pPr algn="ctr"/>
            <a:r>
              <a:rPr lang="fr-FR" dirty="0">
                <a:solidFill>
                  <a:schemeClr val="bg1">
                    <a:lumMod val="85000"/>
                  </a:schemeClr>
                </a:solidFill>
              </a:rPr>
              <a:t>Maquette</a:t>
            </a:r>
          </a:p>
        </p:txBody>
      </p:sp>
      <p:pic>
        <p:nvPicPr>
          <p:cNvPr id="6" name="Image 5" descr="Une image contenant texte, Roue de vélo, capture d’écran, vélo&#10;&#10;Description générée automatiquement">
            <a:extLst>
              <a:ext uri="{FF2B5EF4-FFF2-40B4-BE49-F238E27FC236}">
                <a16:creationId xmlns:a16="http://schemas.microsoft.com/office/drawing/2014/main" id="{5BDD853F-9750-47A8-F6DF-5B5111FEE7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7236" y="588088"/>
            <a:ext cx="2500880" cy="6269912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247B57D2-24B6-F266-2643-A5D7B7305B0E}"/>
              </a:ext>
            </a:extLst>
          </p:cNvPr>
          <p:cNvSpPr txBox="1"/>
          <p:nvPr/>
        </p:nvSpPr>
        <p:spPr>
          <a:xfrm>
            <a:off x="7349062" y="3723044"/>
            <a:ext cx="17577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RENDU VISUEL</a:t>
            </a:r>
          </a:p>
        </p:txBody>
      </p:sp>
    </p:spTree>
    <p:extLst>
      <p:ext uri="{BB962C8B-B14F-4D97-AF65-F5344CB8AC3E}">
        <p14:creationId xmlns:p14="http://schemas.microsoft.com/office/powerpoint/2010/main" val="31243356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BE5C15-66B1-224E-F1EB-0645AA72BF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pneu, vélo, transport, Roue de vélo&#10;&#10;Description générée automatiquement">
            <a:extLst>
              <a:ext uri="{FF2B5EF4-FFF2-40B4-BE49-F238E27FC236}">
                <a16:creationId xmlns:a16="http://schemas.microsoft.com/office/drawing/2014/main" id="{1A432367-552D-119D-95D9-143AA273C8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2750" y="571500"/>
            <a:ext cx="6286500" cy="6286500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0D7F1FBB-A376-D4C0-5F30-D009E8B76095}"/>
              </a:ext>
            </a:extLst>
          </p:cNvPr>
          <p:cNvSpPr txBox="1"/>
          <p:nvPr/>
        </p:nvSpPr>
        <p:spPr>
          <a:xfrm>
            <a:off x="3023771" y="571500"/>
            <a:ext cx="6286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>
                <a:solidFill>
                  <a:schemeClr val="bg2"/>
                </a:solidFill>
              </a:rPr>
              <a:t>5. </a:t>
            </a:r>
            <a:r>
              <a:rPr lang="fr-FR" sz="3600" b="1" dirty="0">
                <a:solidFill>
                  <a:schemeClr val="bg2"/>
                </a:solidFill>
                <a:latin typeface="+mj-lt"/>
              </a:rPr>
              <a:t>BASE DE </a:t>
            </a:r>
            <a:r>
              <a:rPr kumimoji="0" lang="en-US" sz="3600" b="1" i="0" u="none" strike="noStrike" kern="1200" cap="all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Gill Sans MT" panose="020B0502020104020203"/>
                <a:ea typeface="+mj-ea"/>
                <a:cs typeface="+mj-cs"/>
              </a:rPr>
              <a:t>données</a:t>
            </a:r>
            <a:endParaRPr lang="fr-FR" sz="3600" b="1" dirty="0">
              <a:solidFill>
                <a:schemeClr val="bg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773772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1256DA16-55E6-262E-DE2D-57F413260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fr-FR" b="1" dirty="0"/>
              <a:t>M</a:t>
            </a:r>
            <a:r>
              <a:rPr lang="fr-FR" dirty="0"/>
              <a:t>odèle</a:t>
            </a:r>
            <a:r>
              <a:rPr lang="en-US" dirty="0"/>
              <a:t> </a:t>
            </a:r>
            <a:r>
              <a:rPr lang="fr-FR" b="1" dirty="0"/>
              <a:t>c</a:t>
            </a:r>
            <a:r>
              <a:rPr lang="fr-FR" dirty="0"/>
              <a:t>onceptuel</a:t>
            </a:r>
            <a:r>
              <a:rPr lang="en-US" dirty="0"/>
              <a:t> de </a:t>
            </a:r>
            <a:r>
              <a:rPr lang="en-US" b="1" dirty="0"/>
              <a:t>d</a:t>
            </a:r>
            <a:r>
              <a:rPr lang="en-US" dirty="0"/>
              <a:t>onnées</a:t>
            </a:r>
          </a:p>
        </p:txBody>
      </p:sp>
      <p:pic>
        <p:nvPicPr>
          <p:cNvPr id="6" name="Image 5" descr="Une image contenant texte, capture d’écran, diagramme, Police&#10;&#10;Description générée automatiquement">
            <a:extLst>
              <a:ext uri="{FF2B5EF4-FFF2-40B4-BE49-F238E27FC236}">
                <a16:creationId xmlns:a16="http://schemas.microsoft.com/office/drawing/2014/main" id="{80EA11C5-5150-732A-6CD9-3309345828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890" y="2234112"/>
            <a:ext cx="11749623" cy="416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9490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95D65C-974A-75A5-21ED-3F41328025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B2EBF655-104D-3CAE-EEB0-D0C98C04E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fr-FR" b="1" dirty="0"/>
              <a:t>M</a:t>
            </a:r>
            <a:r>
              <a:rPr lang="fr-FR" dirty="0"/>
              <a:t>odèle</a:t>
            </a:r>
            <a:r>
              <a:rPr lang="en-US" dirty="0"/>
              <a:t> </a:t>
            </a:r>
            <a:r>
              <a:rPr lang="fr-FR" b="1" dirty="0"/>
              <a:t>l</a:t>
            </a:r>
            <a:r>
              <a:rPr lang="fr-FR" dirty="0"/>
              <a:t>ogique</a:t>
            </a:r>
            <a:r>
              <a:rPr lang="en-US" dirty="0"/>
              <a:t> de </a:t>
            </a:r>
            <a:r>
              <a:rPr lang="en-US" b="1" dirty="0"/>
              <a:t>d</a:t>
            </a:r>
            <a:r>
              <a:rPr lang="en-US" dirty="0"/>
              <a:t>onnées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F795220-EB8E-2438-F3BD-354AA1372A5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15890" y="2373465"/>
            <a:ext cx="11749623" cy="3882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9382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54A3CC-A321-E0E4-7F10-32B37487DF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pneu, vélo, transport, Roue de vélo&#10;&#10;Description générée automatiquement">
            <a:extLst>
              <a:ext uri="{FF2B5EF4-FFF2-40B4-BE49-F238E27FC236}">
                <a16:creationId xmlns:a16="http://schemas.microsoft.com/office/drawing/2014/main" id="{E657A1C3-81F5-7A06-E66B-C3900D1D0B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3771" y="571500"/>
            <a:ext cx="6286500" cy="6286500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EE7F55F4-9DCD-4D71-B34A-75E32C83EE09}"/>
              </a:ext>
            </a:extLst>
          </p:cNvPr>
          <p:cNvSpPr txBox="1"/>
          <p:nvPr/>
        </p:nvSpPr>
        <p:spPr>
          <a:xfrm>
            <a:off x="3023771" y="571500"/>
            <a:ext cx="6286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>
                <a:solidFill>
                  <a:schemeClr val="bg2"/>
                </a:solidFill>
              </a:rPr>
              <a:t>6. </a:t>
            </a:r>
            <a:r>
              <a:rPr lang="fr-FR" sz="3600" b="1" dirty="0">
                <a:solidFill>
                  <a:schemeClr val="bg2"/>
                </a:solidFill>
                <a:latin typeface="+mj-lt"/>
              </a:rPr>
              <a:t>PROTECTION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CFA2C73-E8EE-CCF6-B0BC-4A93C14A00DD}"/>
              </a:ext>
            </a:extLst>
          </p:cNvPr>
          <p:cNvSpPr txBox="1"/>
          <p:nvPr/>
        </p:nvSpPr>
        <p:spPr>
          <a:xfrm>
            <a:off x="3192447" y="1458212"/>
            <a:ext cx="6286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solidFill>
                  <a:schemeClr val="bg2"/>
                </a:solidFill>
              </a:rPr>
              <a:t>DES </a:t>
            </a:r>
            <a:r>
              <a:rPr kumimoji="0" lang="en-US" sz="3600" b="1" i="0" u="none" strike="noStrike" kern="1200" cap="all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/>
                <a:ea typeface="+mj-ea"/>
                <a:cs typeface="+mj-cs"/>
              </a:rPr>
              <a:t>données</a:t>
            </a:r>
            <a:endParaRPr lang="fr-FR" sz="3600" b="1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E226FD69-ED49-A7DE-99EE-D46C8DC09D1D}"/>
              </a:ext>
            </a:extLst>
          </p:cNvPr>
          <p:cNvSpPr txBox="1"/>
          <p:nvPr/>
        </p:nvSpPr>
        <p:spPr>
          <a:xfrm>
            <a:off x="3023771" y="6301082"/>
            <a:ext cx="6286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fr-FR" sz="3600" b="1" dirty="0">
                <a:solidFill>
                  <a:schemeClr val="bg2"/>
                </a:solidFill>
              </a:rPr>
              <a:t>PERSONNELLES</a:t>
            </a:r>
            <a:endParaRPr lang="fr-FR" sz="3600" b="1" dirty="0">
              <a:solidFill>
                <a:schemeClr val="bg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24755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pneu, vélo, transport, Roue de vélo&#10;&#10;Description générée automatiquement">
            <a:extLst>
              <a:ext uri="{FF2B5EF4-FFF2-40B4-BE49-F238E27FC236}">
                <a16:creationId xmlns:a16="http://schemas.microsoft.com/office/drawing/2014/main" id="{A79C9C54-ACBD-2156-8A18-2901CA5A35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2750" y="571500"/>
            <a:ext cx="6286500" cy="6286500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0CB4A37B-9791-35D1-5C08-1DDFF81EEA96}"/>
              </a:ext>
            </a:extLst>
          </p:cNvPr>
          <p:cNvSpPr txBox="1"/>
          <p:nvPr/>
        </p:nvSpPr>
        <p:spPr>
          <a:xfrm>
            <a:off x="2952750" y="657872"/>
            <a:ext cx="6286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>
                <a:solidFill>
                  <a:schemeClr val="bg2"/>
                </a:solidFill>
              </a:rPr>
              <a:t>1. LE CONTEXTE</a:t>
            </a:r>
          </a:p>
        </p:txBody>
      </p:sp>
    </p:spTree>
    <p:extLst>
      <p:ext uri="{BB962C8B-B14F-4D97-AF65-F5344CB8AC3E}">
        <p14:creationId xmlns:p14="http://schemas.microsoft.com/office/powerpoint/2010/main" val="14796766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126E41-933C-850B-1D6C-277571C3FF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me 4">
            <a:extLst>
              <a:ext uri="{FF2B5EF4-FFF2-40B4-BE49-F238E27FC236}">
                <a16:creationId xmlns:a16="http://schemas.microsoft.com/office/drawing/2014/main" id="{C134CF32-14DA-356B-D44E-E20FE9E3D93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1959130"/>
              </p:ext>
            </p:extLst>
          </p:nvPr>
        </p:nvGraphicFramePr>
        <p:xfrm>
          <a:off x="1934346" y="1332225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ZoneTexte 5">
            <a:extLst>
              <a:ext uri="{FF2B5EF4-FFF2-40B4-BE49-F238E27FC236}">
                <a16:creationId xmlns:a16="http://schemas.microsoft.com/office/drawing/2014/main" id="{36B3CF3A-79CA-F396-D285-617512CEB10D}"/>
              </a:ext>
            </a:extLst>
          </p:cNvPr>
          <p:cNvSpPr txBox="1"/>
          <p:nvPr/>
        </p:nvSpPr>
        <p:spPr>
          <a:xfrm>
            <a:off x="470517" y="634419"/>
            <a:ext cx="113279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/>
              <a:t>R</a:t>
            </a:r>
            <a:r>
              <a:rPr lang="fr-FR" sz="3600" dirty="0"/>
              <a:t>églementation </a:t>
            </a:r>
            <a:r>
              <a:rPr lang="fr-FR" sz="3600" b="1" dirty="0"/>
              <a:t>G</a:t>
            </a:r>
            <a:r>
              <a:rPr lang="fr-FR" sz="3600" dirty="0"/>
              <a:t>énérale de La </a:t>
            </a:r>
            <a:r>
              <a:rPr lang="fr-FR" sz="3600" b="1" dirty="0"/>
              <a:t>P</a:t>
            </a:r>
            <a:r>
              <a:rPr lang="fr-FR" sz="3600" dirty="0"/>
              <a:t>rotection des </a:t>
            </a:r>
            <a:r>
              <a:rPr lang="fr-FR" sz="3600" b="1" dirty="0"/>
              <a:t>D</a:t>
            </a:r>
            <a:r>
              <a:rPr lang="fr-FR" sz="3600" dirty="0"/>
              <a:t>onnées</a:t>
            </a:r>
            <a:r>
              <a:rPr lang="fr-FR" sz="3600" b="1" dirty="0"/>
              <a:t> </a:t>
            </a:r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18283448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me 4">
            <a:extLst>
              <a:ext uri="{FF2B5EF4-FFF2-40B4-BE49-F238E27FC236}">
                <a16:creationId xmlns:a16="http://schemas.microsoft.com/office/drawing/2014/main" id="{41EC1B2C-E6CC-4A5E-90A1-34742A29680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53026786"/>
              </p:ext>
            </p:extLst>
          </p:nvPr>
        </p:nvGraphicFramePr>
        <p:xfrm>
          <a:off x="1934346" y="1332225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ZoneTexte 5">
            <a:extLst>
              <a:ext uri="{FF2B5EF4-FFF2-40B4-BE49-F238E27FC236}">
                <a16:creationId xmlns:a16="http://schemas.microsoft.com/office/drawing/2014/main" id="{4E1E7A19-86E0-6ED0-DA40-399FE0C97700}"/>
              </a:ext>
            </a:extLst>
          </p:cNvPr>
          <p:cNvSpPr txBox="1"/>
          <p:nvPr/>
        </p:nvSpPr>
        <p:spPr>
          <a:xfrm>
            <a:off x="470517" y="634419"/>
            <a:ext cx="113279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/>
              <a:t>C</a:t>
            </a:r>
            <a:r>
              <a:rPr lang="fr-FR" sz="3600" dirty="0"/>
              <a:t>ommission </a:t>
            </a:r>
            <a:r>
              <a:rPr lang="fr-FR" sz="3600" b="1" dirty="0"/>
              <a:t>N</a:t>
            </a:r>
            <a:r>
              <a:rPr lang="fr-FR" sz="3600" dirty="0"/>
              <a:t>ationale de l’</a:t>
            </a:r>
            <a:r>
              <a:rPr lang="fr-FR" sz="3600" b="1" dirty="0"/>
              <a:t>I</a:t>
            </a:r>
            <a:r>
              <a:rPr lang="fr-FR" sz="3600" dirty="0"/>
              <a:t>nformation et des </a:t>
            </a:r>
            <a:r>
              <a:rPr lang="fr-FR" sz="3600" b="1" dirty="0"/>
              <a:t>L</a:t>
            </a:r>
            <a:r>
              <a:rPr lang="fr-FR" sz="3600" dirty="0"/>
              <a:t>iberté</a:t>
            </a:r>
          </a:p>
        </p:txBody>
      </p:sp>
    </p:spTree>
    <p:extLst>
      <p:ext uri="{BB962C8B-B14F-4D97-AF65-F5344CB8AC3E}">
        <p14:creationId xmlns:p14="http://schemas.microsoft.com/office/powerpoint/2010/main" val="35343394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2027F8-8B8F-9300-7409-BDE8408989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C9FDC9DF-CC51-F25F-D360-8434B55776D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952750" y="571500"/>
            <a:ext cx="6286500" cy="6286500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614C2300-AC1E-9958-5B82-392B29BCDE47}"/>
              </a:ext>
            </a:extLst>
          </p:cNvPr>
          <p:cNvSpPr txBox="1"/>
          <p:nvPr/>
        </p:nvSpPr>
        <p:spPr>
          <a:xfrm>
            <a:off x="2952750" y="571500"/>
            <a:ext cx="6286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>
                <a:solidFill>
                  <a:schemeClr val="bg2"/>
                </a:solidFill>
              </a:rPr>
              <a:t>7. </a:t>
            </a:r>
            <a:r>
              <a:rPr lang="fr-FR" sz="3600" b="1" dirty="0">
                <a:solidFill>
                  <a:schemeClr val="bg2"/>
                </a:solidFill>
                <a:latin typeface="+mj-lt"/>
              </a:rPr>
              <a:t>LISIBILIT</a:t>
            </a:r>
            <a:r>
              <a:rPr kumimoji="0" lang="en-US" sz="3600" b="1" i="0" u="none" strike="noStrike" kern="1200" cap="all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é</a:t>
            </a:r>
            <a:r>
              <a:rPr lang="fr-FR" sz="3600" b="1" dirty="0">
                <a:solidFill>
                  <a:schemeClr val="bg2"/>
                </a:solidFill>
                <a:latin typeface="+mj-lt"/>
              </a:rPr>
              <a:t> DU SITE</a:t>
            </a:r>
          </a:p>
        </p:txBody>
      </p:sp>
    </p:spTree>
    <p:extLst>
      <p:ext uri="{BB962C8B-B14F-4D97-AF65-F5344CB8AC3E}">
        <p14:creationId xmlns:p14="http://schemas.microsoft.com/office/powerpoint/2010/main" val="20908162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7B33ED0-616F-3395-7EE5-0699ACCDEA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 12">
            <a:extLst>
              <a:ext uri="{FF2B5EF4-FFF2-40B4-BE49-F238E27FC236}">
                <a16:creationId xmlns:a16="http://schemas.microsoft.com/office/drawing/2014/main" id="{F820BA50-8A6D-E895-7EA1-002728F608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C26A7A13-460A-64A8-6121-551C2AE107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ctangle 15">
              <a:extLst>
                <a:ext uri="{FF2B5EF4-FFF2-40B4-BE49-F238E27FC236}">
                  <a16:creationId xmlns:a16="http://schemas.microsoft.com/office/drawing/2014/main" id="{582ACFA9-F77F-E98B-297D-36B7780BE6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8CE8139-68EF-6AFF-2609-A94C2BB50A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58A8247-0C34-754A-12FC-E42D0846B6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D53AC0FF-D3E3-047E-5386-DBF28C7C3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rtlCol="0" anchor="ctr">
            <a:normAutofit/>
          </a:bodyPr>
          <a:lstStyle/>
          <a:p>
            <a:pPr algn="ctr" rtl="0"/>
            <a:r>
              <a:rPr lang="fr-FR" dirty="0"/>
              <a:t>RESPECT DU </a:t>
            </a:r>
            <a:r>
              <a:rPr lang="fr-FR" dirty="0" err="1"/>
              <a:t>seo</a:t>
            </a:r>
            <a:endParaRPr lang="fr-FR" b="1" dirty="0"/>
          </a:p>
        </p:txBody>
      </p:sp>
      <p:graphicFrame>
        <p:nvGraphicFramePr>
          <p:cNvPr id="6" name="Espace réservé du contenu 5" descr="Graphique SmartArt">
            <a:extLst>
              <a:ext uri="{FF2B5EF4-FFF2-40B4-BE49-F238E27FC236}">
                <a16:creationId xmlns:a16="http://schemas.microsoft.com/office/drawing/2014/main" id="{BC683CBF-DA22-43CF-D1EA-5FA3A1CFBC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0294573"/>
              </p:ext>
            </p:extLst>
          </p:nvPr>
        </p:nvGraphicFramePr>
        <p:xfrm>
          <a:off x="719570" y="2198254"/>
          <a:ext cx="7146045" cy="3563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724494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A89BE2-B5F7-8290-67AD-FA0DE1B17F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pneu, vélo, transport, Roue de vélo&#10;&#10;Description générée automatiquement">
            <a:extLst>
              <a:ext uri="{FF2B5EF4-FFF2-40B4-BE49-F238E27FC236}">
                <a16:creationId xmlns:a16="http://schemas.microsoft.com/office/drawing/2014/main" id="{9C400720-D67D-1E08-13A3-774ECBF22A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2750" y="571500"/>
            <a:ext cx="6286500" cy="6286500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4F003C97-A477-37BF-E46C-E7E48FF5DF3D}"/>
              </a:ext>
            </a:extLst>
          </p:cNvPr>
          <p:cNvSpPr txBox="1"/>
          <p:nvPr/>
        </p:nvSpPr>
        <p:spPr>
          <a:xfrm>
            <a:off x="3023771" y="571500"/>
            <a:ext cx="6286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>
                <a:solidFill>
                  <a:schemeClr val="bg2"/>
                </a:solidFill>
              </a:rPr>
              <a:t>8. </a:t>
            </a:r>
            <a:r>
              <a:rPr lang="fr-FR" sz="3600" b="1" dirty="0">
                <a:solidFill>
                  <a:schemeClr val="bg2"/>
                </a:solidFill>
                <a:latin typeface="+mj-lt"/>
              </a:rPr>
              <a:t>DESIGN PATTERN</a:t>
            </a:r>
          </a:p>
        </p:txBody>
      </p:sp>
    </p:spTree>
    <p:extLst>
      <p:ext uri="{BB962C8B-B14F-4D97-AF65-F5344CB8AC3E}">
        <p14:creationId xmlns:p14="http://schemas.microsoft.com/office/powerpoint/2010/main" val="6644827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F003BD-694D-7331-9149-FBFE1450E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6000" b="1" dirty="0"/>
              <a:t>M</a:t>
            </a:r>
            <a:r>
              <a:rPr lang="fr-FR" sz="6000" dirty="0"/>
              <a:t>odèle </a:t>
            </a:r>
            <a:r>
              <a:rPr lang="fr-FR" sz="6000" b="1" dirty="0"/>
              <a:t>v</a:t>
            </a:r>
            <a:r>
              <a:rPr lang="fr-FR" sz="6000" dirty="0"/>
              <a:t>ue </a:t>
            </a:r>
            <a:r>
              <a:rPr lang="fr-FR" sz="6000" b="1" dirty="0"/>
              <a:t>c</a:t>
            </a:r>
            <a:r>
              <a:rPr lang="fr-FR" sz="6000" dirty="0"/>
              <a:t>ontrôleur</a:t>
            </a:r>
          </a:p>
        </p:txBody>
      </p:sp>
      <p:pic>
        <p:nvPicPr>
          <p:cNvPr id="4" name="Image 3" descr="Une image contenant texte, diagramme, capture d’écran, ligne&#10;&#10;Description générée automatiquement">
            <a:extLst>
              <a:ext uri="{FF2B5EF4-FFF2-40B4-BE49-F238E27FC236}">
                <a16:creationId xmlns:a16="http://schemas.microsoft.com/office/drawing/2014/main" id="{0BF02943-41D5-FEAF-16EB-13C5F7ECFC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637" y="2032592"/>
            <a:ext cx="6486525" cy="4200525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CBF1625A-FABF-6FAC-A6EE-CAD2648047BF}"/>
              </a:ext>
            </a:extLst>
          </p:cNvPr>
          <p:cNvSpPr txBox="1"/>
          <p:nvPr/>
        </p:nvSpPr>
        <p:spPr>
          <a:xfrm>
            <a:off x="8528111" y="5397251"/>
            <a:ext cx="108640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/>
              <a:t>BDD</a:t>
            </a:r>
          </a:p>
        </p:txBody>
      </p:sp>
      <p:sp>
        <p:nvSpPr>
          <p:cNvPr id="6" name="Flèche : double flèche horizontale 5">
            <a:extLst>
              <a:ext uri="{FF2B5EF4-FFF2-40B4-BE49-F238E27FC236}">
                <a16:creationId xmlns:a16="http://schemas.microsoft.com/office/drawing/2014/main" id="{B85EF856-F636-94BE-B488-00CAD18D130B}"/>
              </a:ext>
            </a:extLst>
          </p:cNvPr>
          <p:cNvSpPr/>
          <p:nvPr/>
        </p:nvSpPr>
        <p:spPr>
          <a:xfrm>
            <a:off x="7396162" y="5486214"/>
            <a:ext cx="861134" cy="191407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8291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1046459E-E9E4-B6CA-8AB4-072B603FE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Parcours </a:t>
            </a:r>
            <a:r>
              <a:rPr lang="fr-FR" dirty="0" err="1"/>
              <a:t>mvp</a:t>
            </a:r>
            <a:r>
              <a:rPr lang="fr-FR" dirty="0"/>
              <a:t> – </a:t>
            </a:r>
            <a:r>
              <a:rPr lang="fr-FR" b="1" dirty="0"/>
              <a:t>la requête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7519EBE-E4D0-6727-AC58-A2BDDE6457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Bouton Recherche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5836D05E-EB72-CC59-3A6D-DDD7405415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67230" y="3967746"/>
            <a:ext cx="1749279" cy="536005"/>
          </a:xfrm>
        </p:spPr>
        <p:txBody>
          <a:bodyPr/>
          <a:lstStyle/>
          <a:p>
            <a:r>
              <a:rPr lang="fr-FR" dirty="0"/>
              <a:t>Code source</a:t>
            </a:r>
          </a:p>
        </p:txBody>
      </p:sp>
      <p:pic>
        <p:nvPicPr>
          <p:cNvPr id="15" name="Espace réservé du contenu 14">
            <a:extLst>
              <a:ext uri="{FF2B5EF4-FFF2-40B4-BE49-F238E27FC236}">
                <a16:creationId xmlns:a16="http://schemas.microsoft.com/office/drawing/2014/main" id="{6FC416C8-3C5F-C34D-C146-0538832EB230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725294" y="4835603"/>
            <a:ext cx="11021823" cy="1219049"/>
          </a:xfrm>
        </p:spPr>
      </p:pic>
      <p:pic>
        <p:nvPicPr>
          <p:cNvPr id="13" name="Espace réservé du contenu 12" descr="Une image contenant texte, capture d’écran, ligne, Police&#10;&#10;Description générée automatiquement">
            <a:extLst>
              <a:ext uri="{FF2B5EF4-FFF2-40B4-BE49-F238E27FC236}">
                <a16:creationId xmlns:a16="http://schemas.microsoft.com/office/drawing/2014/main" id="{34033518-3B6D-6428-77EC-753C111868D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81194" y="2786897"/>
            <a:ext cx="4419431" cy="1938089"/>
          </a:xfrm>
        </p:spPr>
      </p:pic>
      <p:sp>
        <p:nvSpPr>
          <p:cNvPr id="20" name="Éclair 19">
            <a:extLst>
              <a:ext uri="{FF2B5EF4-FFF2-40B4-BE49-F238E27FC236}">
                <a16:creationId xmlns:a16="http://schemas.microsoft.com/office/drawing/2014/main" id="{7044D95D-7BA2-CB6E-4BD1-1F0340C0F0D2}"/>
              </a:ext>
            </a:extLst>
          </p:cNvPr>
          <p:cNvSpPr/>
          <p:nvPr/>
        </p:nvSpPr>
        <p:spPr>
          <a:xfrm rot="2738437">
            <a:off x="8798762" y="3592232"/>
            <a:ext cx="904530" cy="1823038"/>
          </a:xfrm>
          <a:prstGeom prst="lightningBol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75E46DC3-A343-37E2-863B-D7D3DDAF9672}"/>
              </a:ext>
            </a:extLst>
          </p:cNvPr>
          <p:cNvSpPr txBox="1"/>
          <p:nvPr/>
        </p:nvSpPr>
        <p:spPr>
          <a:xfrm>
            <a:off x="8828466" y="3335758"/>
            <a:ext cx="1914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/>
              <a:t>Jeton anti-CSRF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882069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DF611DAE-63F5-BBA2-DC54-4B6924547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Parcours </a:t>
            </a:r>
            <a:r>
              <a:rPr lang="fr-FR" dirty="0" err="1"/>
              <a:t>mvp</a:t>
            </a:r>
            <a:r>
              <a:rPr lang="fr-FR" dirty="0"/>
              <a:t> – </a:t>
            </a:r>
            <a:r>
              <a:rPr lang="fr-FR" b="1" dirty="0"/>
              <a:t>le contrôleur</a:t>
            </a:r>
            <a:endParaRPr lang="fr-FR" dirty="0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F165D93A-2352-D2A3-748F-D8064924A76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75894" y="2214865"/>
            <a:ext cx="6311217" cy="3570054"/>
          </a:xfrm>
          <a:prstGeom prst="rect">
            <a:avLst/>
          </a:prstGeom>
        </p:spPr>
      </p:pic>
      <p:pic>
        <p:nvPicPr>
          <p:cNvPr id="13" name="Image 12" descr="Une image contenant texte, capture d’écran, affichage, Police&#10;&#10;Description générée automatiquement">
            <a:extLst>
              <a:ext uri="{FF2B5EF4-FFF2-40B4-BE49-F238E27FC236}">
                <a16:creationId xmlns:a16="http://schemas.microsoft.com/office/drawing/2014/main" id="{00DBECF5-508C-0B77-CC9A-62CF674A54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7611" y="2952750"/>
            <a:ext cx="4892464" cy="2659610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ED085113-A937-23BC-C82D-53C688460753}"/>
              </a:ext>
            </a:extLst>
          </p:cNvPr>
          <p:cNvSpPr txBox="1"/>
          <p:nvPr/>
        </p:nvSpPr>
        <p:spPr>
          <a:xfrm>
            <a:off x="8464655" y="2318526"/>
            <a:ext cx="29367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Méthode du Modèle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45DAFD05-95D8-4ADD-DC9F-598A88740E02}"/>
              </a:ext>
            </a:extLst>
          </p:cNvPr>
          <p:cNvSpPr txBox="1"/>
          <p:nvPr/>
        </p:nvSpPr>
        <p:spPr>
          <a:xfrm>
            <a:off x="8464655" y="5784919"/>
            <a:ext cx="27748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Envoie vers la Vue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6F589C6E-11B5-5FAE-4DC6-4086874A1029}"/>
              </a:ext>
            </a:extLst>
          </p:cNvPr>
          <p:cNvSpPr txBox="1"/>
          <p:nvPr/>
        </p:nvSpPr>
        <p:spPr>
          <a:xfrm>
            <a:off x="2019299" y="6293986"/>
            <a:ext cx="32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Traitement Erreur</a:t>
            </a:r>
          </a:p>
        </p:txBody>
      </p:sp>
    </p:spTree>
    <p:extLst>
      <p:ext uri="{BB962C8B-B14F-4D97-AF65-F5344CB8AC3E}">
        <p14:creationId xmlns:p14="http://schemas.microsoft.com/office/powerpoint/2010/main" val="26796719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1C0AF5-2B69-EFF8-7EB1-763FECD46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z="2800" b="0" i="0" u="none" strike="noStrike" kern="1200" cap="all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/>
                <a:ea typeface="+mj-ea"/>
                <a:cs typeface="+mj-cs"/>
              </a:rPr>
              <a:t>Parcours </a:t>
            </a:r>
            <a:r>
              <a:rPr kumimoji="0" lang="fr-FR" sz="2800" b="0" i="0" u="none" strike="noStrike" kern="1200" cap="all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/>
                <a:ea typeface="+mj-ea"/>
                <a:cs typeface="+mj-cs"/>
              </a:rPr>
              <a:t>mvp</a:t>
            </a:r>
            <a:r>
              <a:rPr kumimoji="0" lang="fr-FR" sz="2800" b="0" i="0" u="none" strike="noStrike" kern="1200" cap="all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/>
                <a:ea typeface="+mj-ea"/>
                <a:cs typeface="+mj-cs"/>
              </a:rPr>
              <a:t> – </a:t>
            </a:r>
            <a:r>
              <a:rPr kumimoji="0" lang="fr-FR" sz="2800" b="1" i="0" u="none" strike="noStrike" kern="1200" cap="all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/>
                <a:ea typeface="+mj-ea"/>
                <a:cs typeface="+mj-cs"/>
              </a:rPr>
              <a:t>le Modèle</a:t>
            </a:r>
            <a:endParaRPr lang="fr-FR" dirty="0"/>
          </a:p>
        </p:txBody>
      </p:sp>
      <p:pic>
        <p:nvPicPr>
          <p:cNvPr id="4" name="Image 3" descr="Une image contenant texte, capture d’écran, logiciel&#10;&#10;Description générée automatiquement">
            <a:extLst>
              <a:ext uri="{FF2B5EF4-FFF2-40B4-BE49-F238E27FC236}">
                <a16:creationId xmlns:a16="http://schemas.microsoft.com/office/drawing/2014/main" id="{D0410CFB-AE3A-A6EB-B735-65B67A2B09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618" y="1876807"/>
            <a:ext cx="10452763" cy="4981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4819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16DAEE-2884-8D86-440D-35BD0268FD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Visage humain, texte, habits, capture d’écran&#10;&#10;Description générée automatiquement">
            <a:extLst>
              <a:ext uri="{FF2B5EF4-FFF2-40B4-BE49-F238E27FC236}">
                <a16:creationId xmlns:a16="http://schemas.microsoft.com/office/drawing/2014/main" id="{C96887E7-D2DC-1B7D-10FB-485A903E31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2169" y="550338"/>
            <a:ext cx="6307662" cy="6307662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7AD59DD4-C4B5-1790-8424-0F209996427F}"/>
              </a:ext>
            </a:extLst>
          </p:cNvPr>
          <p:cNvSpPr txBox="1"/>
          <p:nvPr/>
        </p:nvSpPr>
        <p:spPr>
          <a:xfrm>
            <a:off x="3023772" y="550338"/>
            <a:ext cx="6286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9.S</a:t>
            </a:r>
            <a:r>
              <a:rPr kumimoji="0" lang="en-US" sz="4000" b="1" i="0" u="none" strike="noStrike" kern="1200" cap="all" spc="0" normalizeH="0" baseline="0" noProof="0" dirty="0" err="1">
                <a:ln>
                  <a:noFill/>
                </a:ln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écurité</a:t>
            </a:r>
            <a:endParaRPr lang="fr-FR" sz="4000" b="1" dirty="0">
              <a:solidFill>
                <a:schemeClr val="accent3">
                  <a:lumMod val="20000"/>
                  <a:lumOff val="8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51612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53EC067B-1873-A05E-0593-7C70E9983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>
            <a:normAutofit/>
          </a:bodyPr>
          <a:lstStyle/>
          <a:p>
            <a:r>
              <a:rPr lang="en-US" sz="5400" dirty="0"/>
              <a:t>Le </a:t>
            </a:r>
            <a:r>
              <a:rPr lang="fr-FR" sz="5400" dirty="0"/>
              <a:t>problème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08673834-DAEB-8D2C-334C-A138C7355F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87149" y="2285628"/>
            <a:ext cx="1477488" cy="536005"/>
          </a:xfrm>
        </p:spPr>
        <p:txBody>
          <a:bodyPr/>
          <a:lstStyle/>
          <a:p>
            <a:r>
              <a:rPr lang="en-US" sz="3600" dirty="0"/>
              <a:t>Avant</a:t>
            </a:r>
          </a:p>
        </p:txBody>
      </p:sp>
      <p:pic>
        <p:nvPicPr>
          <p:cNvPr id="7" name="Espace réservé du contenu 6" descr="Une image contenant roue, transport, vélo, Cadre de vélo&#10;&#10;Description générée automatiquement">
            <a:extLst>
              <a:ext uri="{FF2B5EF4-FFF2-40B4-BE49-F238E27FC236}">
                <a16:creationId xmlns:a16="http://schemas.microsoft.com/office/drawing/2014/main" id="{43A1F7A8-E757-8700-FE37-77C826A20FF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075928" y="2925763"/>
            <a:ext cx="5279137" cy="3519425"/>
          </a:xfrm>
        </p:spPr>
      </p:pic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D9735DFD-6653-F2ED-77B3-97505B1130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76395" y="2372390"/>
            <a:ext cx="2662914" cy="553373"/>
          </a:xfrm>
        </p:spPr>
        <p:txBody>
          <a:bodyPr/>
          <a:lstStyle/>
          <a:p>
            <a:r>
              <a:rPr lang="en-US" sz="3600" dirty="0" err="1"/>
              <a:t>Maintenant</a:t>
            </a:r>
            <a:endParaRPr lang="en-US" sz="3600" dirty="0"/>
          </a:p>
        </p:txBody>
      </p:sp>
      <p:pic>
        <p:nvPicPr>
          <p:cNvPr id="9" name="Espace réservé du contenu 8" descr="Une image contenant pneu, transport, parlé, véhicule&#10;&#10;Description générée automatiquement">
            <a:extLst>
              <a:ext uri="{FF2B5EF4-FFF2-40B4-BE49-F238E27FC236}">
                <a16:creationId xmlns:a16="http://schemas.microsoft.com/office/drawing/2014/main" id="{39482750-540A-E3CF-7463-EF06911D1616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676395" y="2925763"/>
            <a:ext cx="3705856" cy="3705856"/>
          </a:xfrm>
        </p:spPr>
      </p:pic>
    </p:spTree>
    <p:extLst>
      <p:ext uri="{BB962C8B-B14F-4D97-AF65-F5344CB8AC3E}">
        <p14:creationId xmlns:p14="http://schemas.microsoft.com/office/powerpoint/2010/main" val="38718410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59AAFD-9457-5CEE-F314-023981428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6000" b="1" dirty="0"/>
              <a:t>Principales failles</a:t>
            </a:r>
          </a:p>
        </p:txBody>
      </p: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40A9E164-CEAC-EA51-16C6-ED282DF3A6F2}"/>
              </a:ext>
            </a:extLst>
          </p:cNvPr>
          <p:cNvGrpSpPr/>
          <p:nvPr/>
        </p:nvGrpSpPr>
        <p:grpSpPr>
          <a:xfrm>
            <a:off x="926792" y="2142995"/>
            <a:ext cx="11132042" cy="4456596"/>
            <a:chOff x="1059957" y="1885543"/>
            <a:chExt cx="11132042" cy="4456596"/>
          </a:xfrm>
        </p:grpSpPr>
        <p:sp>
          <p:nvSpPr>
            <p:cNvPr id="3" name="ZoneTexte 2">
              <a:extLst>
                <a:ext uri="{FF2B5EF4-FFF2-40B4-BE49-F238E27FC236}">
                  <a16:creationId xmlns:a16="http://schemas.microsoft.com/office/drawing/2014/main" id="{6EE28178-96F7-E878-AF53-5906A34C344A}"/>
                </a:ext>
              </a:extLst>
            </p:cNvPr>
            <p:cNvSpPr txBox="1"/>
            <p:nvPr/>
          </p:nvSpPr>
          <p:spPr>
            <a:xfrm>
              <a:off x="1059957" y="2012101"/>
              <a:ext cx="4106847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kern="100" dirty="0">
                  <a:solidFill>
                    <a:srgbClr val="1F497D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Injection SQL</a:t>
              </a:r>
              <a:endParaRPr lang="fr-FR" sz="3200" b="1" kern="100" dirty="0">
                <a:solidFill>
                  <a:srgbClr val="1F497D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endParaRPr lang="fr-FR" dirty="0"/>
            </a:p>
          </p:txBody>
        </p:sp>
        <p:grpSp>
          <p:nvGrpSpPr>
            <p:cNvPr id="7" name="Groupe 6">
              <a:extLst>
                <a:ext uri="{FF2B5EF4-FFF2-40B4-BE49-F238E27FC236}">
                  <a16:creationId xmlns:a16="http://schemas.microsoft.com/office/drawing/2014/main" id="{93944501-17A2-6E50-CE95-5E135568FE73}"/>
                </a:ext>
              </a:extLst>
            </p:cNvPr>
            <p:cNvGrpSpPr/>
            <p:nvPr/>
          </p:nvGrpSpPr>
          <p:grpSpPr>
            <a:xfrm>
              <a:off x="4800606" y="1885543"/>
              <a:ext cx="2453196" cy="988332"/>
              <a:chOff x="5466431" y="2564287"/>
              <a:chExt cx="2453196" cy="988332"/>
            </a:xfrm>
          </p:grpSpPr>
          <p:sp>
            <p:nvSpPr>
              <p:cNvPr id="4" name="Flèche : pentagone 3">
                <a:extLst>
                  <a:ext uri="{FF2B5EF4-FFF2-40B4-BE49-F238E27FC236}">
                    <a16:creationId xmlns:a16="http://schemas.microsoft.com/office/drawing/2014/main" id="{CE82373B-E7EB-D38E-4506-694B018C0831}"/>
                  </a:ext>
                </a:extLst>
              </p:cNvPr>
              <p:cNvSpPr/>
              <p:nvPr/>
            </p:nvSpPr>
            <p:spPr>
              <a:xfrm>
                <a:off x="5466431" y="2564287"/>
                <a:ext cx="2453196" cy="988332"/>
              </a:xfrm>
              <a:prstGeom prst="homePlate">
                <a:avLst/>
              </a:prstGeom>
              <a:noFill/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09472CA9-F381-76F8-01A4-61318C5C7DD3}"/>
                  </a:ext>
                </a:extLst>
              </p:cNvPr>
              <p:cNvSpPr txBox="1"/>
              <p:nvPr/>
            </p:nvSpPr>
            <p:spPr>
              <a:xfrm>
                <a:off x="5539666" y="2858398"/>
                <a:ext cx="198509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2000" b="1" dirty="0"/>
                  <a:t>PROTECTION</a:t>
                </a:r>
              </a:p>
            </p:txBody>
          </p:sp>
        </p:grpSp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834E1FDB-FF9E-D662-C7B0-EFB44D820940}"/>
                </a:ext>
              </a:extLst>
            </p:cNvPr>
            <p:cNvSpPr txBox="1"/>
            <p:nvPr/>
          </p:nvSpPr>
          <p:spPr>
            <a:xfrm>
              <a:off x="7498662" y="1948822"/>
              <a:ext cx="4106847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3200" b="1" kern="100" dirty="0">
                  <a:solidFill>
                    <a:srgbClr val="1F497D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Requêtes préparées</a:t>
              </a:r>
            </a:p>
            <a:p>
              <a:endParaRPr lang="fr-FR" dirty="0"/>
            </a:p>
          </p:txBody>
        </p:sp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D2BE8A98-DCBC-4526-BBBC-BFF16FAD3D9C}"/>
                </a:ext>
              </a:extLst>
            </p:cNvPr>
            <p:cNvSpPr txBox="1"/>
            <p:nvPr/>
          </p:nvSpPr>
          <p:spPr>
            <a:xfrm>
              <a:off x="1059957" y="3158296"/>
              <a:ext cx="4106847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3200" b="1" kern="100" dirty="0">
                  <a:solidFill>
                    <a:srgbClr val="1F497D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CSRF</a:t>
              </a:r>
            </a:p>
            <a:p>
              <a:endParaRPr lang="fr-FR" dirty="0"/>
            </a:p>
          </p:txBody>
        </p:sp>
        <p:grpSp>
          <p:nvGrpSpPr>
            <p:cNvPr id="9" name="Groupe 8">
              <a:extLst>
                <a:ext uri="{FF2B5EF4-FFF2-40B4-BE49-F238E27FC236}">
                  <a16:creationId xmlns:a16="http://schemas.microsoft.com/office/drawing/2014/main" id="{CB054570-E9B3-2AE3-191C-A1BEC51D3125}"/>
                </a:ext>
              </a:extLst>
            </p:cNvPr>
            <p:cNvGrpSpPr/>
            <p:nvPr/>
          </p:nvGrpSpPr>
          <p:grpSpPr>
            <a:xfrm>
              <a:off x="4800606" y="3031738"/>
              <a:ext cx="2453196" cy="988332"/>
              <a:chOff x="5466431" y="2564287"/>
              <a:chExt cx="2453196" cy="988332"/>
            </a:xfrm>
          </p:grpSpPr>
          <p:sp>
            <p:nvSpPr>
              <p:cNvPr id="10" name="Flèche : pentagone 9">
                <a:extLst>
                  <a:ext uri="{FF2B5EF4-FFF2-40B4-BE49-F238E27FC236}">
                    <a16:creationId xmlns:a16="http://schemas.microsoft.com/office/drawing/2014/main" id="{2049D360-8EF3-C230-78AC-51C33660546C}"/>
                  </a:ext>
                </a:extLst>
              </p:cNvPr>
              <p:cNvSpPr/>
              <p:nvPr/>
            </p:nvSpPr>
            <p:spPr>
              <a:xfrm>
                <a:off x="5466431" y="2564287"/>
                <a:ext cx="2453196" cy="988332"/>
              </a:xfrm>
              <a:prstGeom prst="homePlate">
                <a:avLst/>
              </a:prstGeom>
              <a:noFill/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25A2FF1C-DF40-8060-E511-B238AC85ECC2}"/>
                  </a:ext>
                </a:extLst>
              </p:cNvPr>
              <p:cNvSpPr txBox="1"/>
              <p:nvPr/>
            </p:nvSpPr>
            <p:spPr>
              <a:xfrm>
                <a:off x="5539666" y="2858398"/>
                <a:ext cx="198509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2000" b="1" dirty="0"/>
                  <a:t>PROTECTION</a:t>
                </a:r>
              </a:p>
            </p:txBody>
          </p:sp>
        </p:grpSp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FCB8BAEB-A6D2-CBA3-8B23-3AE830CAB16E}"/>
                </a:ext>
              </a:extLst>
            </p:cNvPr>
            <p:cNvSpPr txBox="1"/>
            <p:nvPr/>
          </p:nvSpPr>
          <p:spPr>
            <a:xfrm>
              <a:off x="7498662" y="3095017"/>
              <a:ext cx="4106847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3200" b="1" kern="100" dirty="0">
                  <a:solidFill>
                    <a:srgbClr val="1F497D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Jeton Aléatoire</a:t>
              </a:r>
            </a:p>
            <a:p>
              <a:endParaRPr lang="fr-FR" dirty="0"/>
            </a:p>
          </p:txBody>
        </p:sp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A367060B-C7C6-BAE9-A4F1-E6B73ACF0139}"/>
                </a:ext>
              </a:extLst>
            </p:cNvPr>
            <p:cNvSpPr txBox="1"/>
            <p:nvPr/>
          </p:nvSpPr>
          <p:spPr>
            <a:xfrm>
              <a:off x="1059957" y="4314181"/>
              <a:ext cx="4106847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3200" b="1" kern="100" dirty="0">
                  <a:solidFill>
                    <a:srgbClr val="1F497D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XSS</a:t>
              </a:r>
              <a:endParaRPr lang="fr-FR" sz="3200" b="1" kern="100" dirty="0">
                <a:solidFill>
                  <a:srgbClr val="1F497D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endParaRPr lang="fr-FR" dirty="0"/>
            </a:p>
          </p:txBody>
        </p:sp>
        <p:grpSp>
          <p:nvGrpSpPr>
            <p:cNvPr id="14" name="Groupe 13">
              <a:extLst>
                <a:ext uri="{FF2B5EF4-FFF2-40B4-BE49-F238E27FC236}">
                  <a16:creationId xmlns:a16="http://schemas.microsoft.com/office/drawing/2014/main" id="{5B4C6B20-6294-AC64-9D1D-2950D8107293}"/>
                </a:ext>
              </a:extLst>
            </p:cNvPr>
            <p:cNvGrpSpPr/>
            <p:nvPr/>
          </p:nvGrpSpPr>
          <p:grpSpPr>
            <a:xfrm>
              <a:off x="4800606" y="4187623"/>
              <a:ext cx="2453196" cy="988332"/>
              <a:chOff x="5466431" y="2564287"/>
              <a:chExt cx="2453196" cy="988332"/>
            </a:xfrm>
          </p:grpSpPr>
          <p:sp>
            <p:nvSpPr>
              <p:cNvPr id="15" name="Flèche : pentagone 14">
                <a:extLst>
                  <a:ext uri="{FF2B5EF4-FFF2-40B4-BE49-F238E27FC236}">
                    <a16:creationId xmlns:a16="http://schemas.microsoft.com/office/drawing/2014/main" id="{74996371-4E3E-AA0B-3FE9-912A9417AA42}"/>
                  </a:ext>
                </a:extLst>
              </p:cNvPr>
              <p:cNvSpPr/>
              <p:nvPr/>
            </p:nvSpPr>
            <p:spPr>
              <a:xfrm>
                <a:off x="5466431" y="2564287"/>
                <a:ext cx="2453196" cy="988332"/>
              </a:xfrm>
              <a:prstGeom prst="homePlate">
                <a:avLst/>
              </a:prstGeom>
              <a:noFill/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23B7E992-9DC3-AB71-E6EC-B524B79BF2BD}"/>
                  </a:ext>
                </a:extLst>
              </p:cNvPr>
              <p:cNvSpPr txBox="1"/>
              <p:nvPr/>
            </p:nvSpPr>
            <p:spPr>
              <a:xfrm>
                <a:off x="5539666" y="2858398"/>
                <a:ext cx="198509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2000" b="1" dirty="0"/>
                  <a:t>PROTECTION</a:t>
                </a:r>
              </a:p>
            </p:txBody>
          </p:sp>
        </p:grpSp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BE3A93AB-6FE2-5263-CD44-A5D16E53FA59}"/>
                </a:ext>
              </a:extLst>
            </p:cNvPr>
            <p:cNvSpPr txBox="1"/>
            <p:nvPr/>
          </p:nvSpPr>
          <p:spPr>
            <a:xfrm>
              <a:off x="7498662" y="4250902"/>
              <a:ext cx="4693337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3200" b="1" kern="100" dirty="0">
                  <a:solidFill>
                    <a:srgbClr val="1F497D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Filtrage, échappement</a:t>
              </a:r>
            </a:p>
            <a:p>
              <a:endParaRPr lang="fr-FR" dirty="0"/>
            </a:p>
          </p:txBody>
        </p:sp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2E070006-7AA9-646E-1CAA-FC5A66E071FB}"/>
                </a:ext>
              </a:extLst>
            </p:cNvPr>
            <p:cNvSpPr txBox="1"/>
            <p:nvPr/>
          </p:nvSpPr>
          <p:spPr>
            <a:xfrm>
              <a:off x="1059957" y="5470066"/>
              <a:ext cx="4106847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3200" b="1" kern="100" dirty="0">
                  <a:solidFill>
                    <a:srgbClr val="1F497D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Par dictionnaire</a:t>
              </a:r>
            </a:p>
            <a:p>
              <a:endParaRPr lang="fr-FR" dirty="0"/>
            </a:p>
          </p:txBody>
        </p:sp>
        <p:grpSp>
          <p:nvGrpSpPr>
            <p:cNvPr id="19" name="Groupe 18">
              <a:extLst>
                <a:ext uri="{FF2B5EF4-FFF2-40B4-BE49-F238E27FC236}">
                  <a16:creationId xmlns:a16="http://schemas.microsoft.com/office/drawing/2014/main" id="{D9B96CFA-D796-6DD0-9C79-28DE11BEA193}"/>
                </a:ext>
              </a:extLst>
            </p:cNvPr>
            <p:cNvGrpSpPr/>
            <p:nvPr/>
          </p:nvGrpSpPr>
          <p:grpSpPr>
            <a:xfrm>
              <a:off x="4800606" y="5343508"/>
              <a:ext cx="2453196" cy="988332"/>
              <a:chOff x="5466431" y="2564287"/>
              <a:chExt cx="2453196" cy="988332"/>
            </a:xfrm>
          </p:grpSpPr>
          <p:sp>
            <p:nvSpPr>
              <p:cNvPr id="20" name="Flèche : pentagone 19">
                <a:extLst>
                  <a:ext uri="{FF2B5EF4-FFF2-40B4-BE49-F238E27FC236}">
                    <a16:creationId xmlns:a16="http://schemas.microsoft.com/office/drawing/2014/main" id="{3AE028C7-8BB4-5932-48EA-96EE0A0C6FB6}"/>
                  </a:ext>
                </a:extLst>
              </p:cNvPr>
              <p:cNvSpPr/>
              <p:nvPr/>
            </p:nvSpPr>
            <p:spPr>
              <a:xfrm>
                <a:off x="5466431" y="2564287"/>
                <a:ext cx="2453196" cy="988332"/>
              </a:xfrm>
              <a:prstGeom prst="homePlate">
                <a:avLst/>
              </a:prstGeom>
              <a:noFill/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9E82433A-8D92-B26B-C315-B9D7E852002F}"/>
                  </a:ext>
                </a:extLst>
              </p:cNvPr>
              <p:cNvSpPr txBox="1"/>
              <p:nvPr/>
            </p:nvSpPr>
            <p:spPr>
              <a:xfrm>
                <a:off x="5539666" y="2858398"/>
                <a:ext cx="198509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2000" b="1" dirty="0"/>
                  <a:t>PROTECTION</a:t>
                </a:r>
              </a:p>
            </p:txBody>
          </p:sp>
        </p:grpSp>
        <p:sp>
          <p:nvSpPr>
            <p:cNvPr id="22" name="ZoneTexte 21">
              <a:extLst>
                <a:ext uri="{FF2B5EF4-FFF2-40B4-BE49-F238E27FC236}">
                  <a16:creationId xmlns:a16="http://schemas.microsoft.com/office/drawing/2014/main" id="{545FACE4-9F9D-E180-5545-1C5340F882CE}"/>
                </a:ext>
              </a:extLst>
            </p:cNvPr>
            <p:cNvSpPr txBox="1"/>
            <p:nvPr/>
          </p:nvSpPr>
          <p:spPr>
            <a:xfrm>
              <a:off x="7498662" y="5480365"/>
              <a:ext cx="4347108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3200" b="1" kern="100" dirty="0">
                  <a:solidFill>
                    <a:srgbClr val="1F497D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Expression Régulière</a:t>
              </a:r>
              <a:endParaRPr lang="fr-FR" sz="3200" b="1" kern="100" dirty="0">
                <a:solidFill>
                  <a:srgbClr val="1F497D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9645785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A40EC8-2FFB-4328-D8C4-FF6482473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582" y="836190"/>
            <a:ext cx="11029616" cy="988332"/>
          </a:xfrm>
        </p:spPr>
        <p:txBody>
          <a:bodyPr/>
          <a:lstStyle/>
          <a:p>
            <a:r>
              <a:rPr lang="fr-FR" dirty="0"/>
              <a:t>Contre la </a:t>
            </a:r>
            <a:r>
              <a:rPr lang="fr-FR" b="1" dirty="0"/>
              <a:t>f</a:t>
            </a:r>
            <a:r>
              <a:rPr lang="fr-FR" dirty="0"/>
              <a:t>orce </a:t>
            </a:r>
            <a:r>
              <a:rPr lang="fr-FR" b="1" dirty="0"/>
              <a:t>b</a:t>
            </a:r>
            <a:r>
              <a:rPr lang="fr-FR" dirty="0"/>
              <a:t>rute !!</a:t>
            </a:r>
          </a:p>
        </p:txBody>
      </p:sp>
      <p:pic>
        <p:nvPicPr>
          <p:cNvPr id="4" name="Image 3" descr="Une image contenant dessin humoristique, texte, affiche, illustration&#10;&#10;Description générée automatiquement">
            <a:extLst>
              <a:ext uri="{FF2B5EF4-FFF2-40B4-BE49-F238E27FC236}">
                <a16:creationId xmlns:a16="http://schemas.microsoft.com/office/drawing/2014/main" id="{421ED0E6-34DB-A174-1DB6-1DBF646D24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0101" y="603682"/>
            <a:ext cx="6254318" cy="6254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3217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Une image contenant dessin, art, dessin humoristique, croquis&#10;&#10;Description générée automatiquement">
            <a:extLst>
              <a:ext uri="{FF2B5EF4-FFF2-40B4-BE49-F238E27FC236}">
                <a16:creationId xmlns:a16="http://schemas.microsoft.com/office/drawing/2014/main" id="{3830D9AC-17D5-4551-347C-E7DF7EE142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788" y="1899529"/>
            <a:ext cx="3633047" cy="3633047"/>
          </a:xfrm>
          <a:prstGeom prst="rect">
            <a:avLst/>
          </a:prstGeom>
          <a:noFill/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6775877B-7C56-CD1C-ED39-78B6F6295223}"/>
              </a:ext>
            </a:extLst>
          </p:cNvPr>
          <p:cNvSpPr txBox="1"/>
          <p:nvPr/>
        </p:nvSpPr>
        <p:spPr>
          <a:xfrm>
            <a:off x="4455253" y="3251447"/>
            <a:ext cx="73439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D</a:t>
            </a:r>
            <a:r>
              <a:rPr kumimoji="0" lang="fr-FR" sz="5400" b="1" i="0" u="none" strike="noStrike" kern="1200" cap="all" spc="0" normalizeH="0" baseline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éMONSTRATION</a:t>
            </a:r>
            <a:endParaRPr lang="fr-FR" sz="54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736255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688511C-5565-B8C2-D787-1B37038118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 12">
            <a:extLst>
              <a:ext uri="{FF2B5EF4-FFF2-40B4-BE49-F238E27FC236}">
                <a16:creationId xmlns:a16="http://schemas.microsoft.com/office/drawing/2014/main" id="{F0F15E2D-CD91-355A-AA2A-25FD73DBED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F64DF649-8348-2021-35BC-DDBF376EF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ctangle 15">
              <a:extLst>
                <a:ext uri="{FF2B5EF4-FFF2-40B4-BE49-F238E27FC236}">
                  <a16:creationId xmlns:a16="http://schemas.microsoft.com/office/drawing/2014/main" id="{BAA42D27-9199-0109-86E0-33F688CF09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9F9AE7F-7676-C615-234E-FE7F725A78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F36DE5C-9F14-5FB3-0C3E-4A2C74F29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7A544FA6-4FA7-660A-13E0-26F9ED8F3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rtlCol="0" anchor="ctr">
            <a:normAutofit/>
          </a:bodyPr>
          <a:lstStyle/>
          <a:p>
            <a:pPr algn="ctr" rtl="0"/>
            <a:r>
              <a:rPr lang="fr-FR" dirty="0"/>
              <a:t>Axes d’amélioration</a:t>
            </a:r>
            <a:endParaRPr lang="fr-FR" b="1" dirty="0"/>
          </a:p>
        </p:txBody>
      </p:sp>
      <p:graphicFrame>
        <p:nvGraphicFramePr>
          <p:cNvPr id="6" name="Espace réservé du contenu 5" descr="Graphique SmartArt">
            <a:extLst>
              <a:ext uri="{FF2B5EF4-FFF2-40B4-BE49-F238E27FC236}">
                <a16:creationId xmlns:a16="http://schemas.microsoft.com/office/drawing/2014/main" id="{0088F1A0-1F4E-5C92-C056-C5C6AA3A87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4865658"/>
              </p:ext>
            </p:extLst>
          </p:nvPr>
        </p:nvGraphicFramePr>
        <p:xfrm>
          <a:off x="719570" y="2198254"/>
          <a:ext cx="7146045" cy="3563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386665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/>
          </a:p>
        </p:txBody>
      </p:sp>
      <p:sp>
        <p:nvSpPr>
          <p:cNvPr id="12" name="Rectangle 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 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6" name="Rectangle 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 rtlCol="0">
            <a:normAutofit/>
          </a:bodyPr>
          <a:lstStyle/>
          <a:p>
            <a:pPr rtl="0"/>
            <a:r>
              <a:rPr lang="fr-FR" dirty="0">
                <a:solidFill>
                  <a:srgbClr val="FFFFFF"/>
                </a:solidFill>
              </a:rPr>
              <a:t>Merci  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 rtlCol="0">
            <a:normAutofit/>
          </a:bodyPr>
          <a:lstStyle/>
          <a:p>
            <a:pPr rtl="0"/>
            <a:r>
              <a:rPr lang="fr-FR" dirty="0">
                <a:solidFill>
                  <a:schemeClr val="bg2"/>
                </a:solidFill>
              </a:rPr>
              <a:t>pour  votre  attention</a:t>
            </a:r>
          </a:p>
          <a:p>
            <a:pPr rtl="0"/>
            <a:endParaRPr lang="fr-FR" dirty="0">
              <a:solidFill>
                <a:schemeClr val="bg2"/>
              </a:solidFill>
            </a:endParaRPr>
          </a:p>
          <a:p>
            <a:pPr rtl="0"/>
            <a:endParaRPr lang="fr-FR" dirty="0">
              <a:solidFill>
                <a:schemeClr val="bg2"/>
              </a:solidFill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2147" b="12147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 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ctangle 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rtlCol="0" anchor="ctr">
            <a:normAutofit/>
          </a:bodyPr>
          <a:lstStyle/>
          <a:p>
            <a:pPr algn="ctr" rtl="0"/>
            <a:r>
              <a:rPr lang="fr-FR" dirty="0"/>
              <a:t>LA solution </a:t>
            </a:r>
            <a:r>
              <a:rPr lang="fr-FR" b="1" dirty="0"/>
              <a:t>bikes3r </a:t>
            </a:r>
          </a:p>
        </p:txBody>
      </p:sp>
      <p:graphicFrame>
        <p:nvGraphicFramePr>
          <p:cNvPr id="6" name="Espace réservé du contenu 5" descr="Graphique 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6885733"/>
              </p:ext>
            </p:extLst>
          </p:nvPr>
        </p:nvGraphicFramePr>
        <p:xfrm>
          <a:off x="719570" y="2198254"/>
          <a:ext cx="7146045" cy="3563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09322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C58B3E-8C0E-E7AC-5D93-497A658DD8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pneu, vélo, transport, Roue de vélo&#10;&#10;Description générée automatiquement">
            <a:extLst>
              <a:ext uri="{FF2B5EF4-FFF2-40B4-BE49-F238E27FC236}">
                <a16:creationId xmlns:a16="http://schemas.microsoft.com/office/drawing/2014/main" id="{BC4D9B8D-4548-8646-2E85-0635C16B51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2750" y="571500"/>
            <a:ext cx="6286500" cy="6286500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4F61A852-E212-8489-90F8-AE4FAE5A5567}"/>
              </a:ext>
            </a:extLst>
          </p:cNvPr>
          <p:cNvSpPr txBox="1"/>
          <p:nvPr/>
        </p:nvSpPr>
        <p:spPr>
          <a:xfrm>
            <a:off x="2739686" y="456090"/>
            <a:ext cx="6286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>
                <a:solidFill>
                  <a:schemeClr val="bg2"/>
                </a:solidFill>
              </a:rPr>
              <a:t>2. </a:t>
            </a:r>
            <a:r>
              <a:rPr lang="fr-FR" sz="3600" b="1" dirty="0">
                <a:solidFill>
                  <a:schemeClr val="bg2"/>
                </a:solidFill>
                <a:latin typeface="+mj-lt"/>
              </a:rPr>
              <a:t>LES  TECHNOLOGIES</a:t>
            </a:r>
          </a:p>
        </p:txBody>
      </p:sp>
    </p:spTree>
    <p:extLst>
      <p:ext uri="{BB962C8B-B14F-4D97-AF65-F5344CB8AC3E}">
        <p14:creationId xmlns:p14="http://schemas.microsoft.com/office/powerpoint/2010/main" val="3946870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 28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4487"/>
            <a:ext cx="11029616" cy="718870"/>
          </a:xfrm>
        </p:spPr>
        <p:txBody>
          <a:bodyPr rtlCol="0">
            <a:normAutofit/>
          </a:bodyPr>
          <a:lstStyle/>
          <a:p>
            <a:pPr rtl="0"/>
            <a:r>
              <a:rPr lang="fr-FR" dirty="0">
                <a:solidFill>
                  <a:srgbClr val="FFFEFF"/>
                </a:solidFill>
              </a:rPr>
              <a:t>Front end technologies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4D7523E9-DA6F-30A3-BBFB-D26FD3415B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733" y="1092166"/>
            <a:ext cx="9545027" cy="3678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342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6950BFC3-D8DA-4A85-94F7-54DA5524770B}">
      <p188:commentRel xmlns:p188="http://schemas.microsoft.com/office/powerpoint/2018/8/main" r:id="rId3"/>
    </p:ext>
  </p:extLs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9CEF7A6-6700-0672-40DC-302967E1AC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 28">
            <a:extLst>
              <a:ext uri="{FF2B5EF4-FFF2-40B4-BE49-F238E27FC236}">
                <a16:creationId xmlns:a16="http://schemas.microsoft.com/office/drawing/2014/main" id="{11BBC78D-3B46-C64A-673E-22CDE8353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46D13D9-C0E3-E893-E3F7-DB722C4253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0A666FD-C382-D6DF-DDE3-9379D6B5B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4487"/>
            <a:ext cx="11029616" cy="718870"/>
          </a:xfrm>
        </p:spPr>
        <p:txBody>
          <a:bodyPr rtlCol="0">
            <a:normAutofit/>
          </a:bodyPr>
          <a:lstStyle/>
          <a:p>
            <a:pPr rtl="0"/>
            <a:r>
              <a:rPr lang="fr-FR" dirty="0">
                <a:solidFill>
                  <a:srgbClr val="FFFEFF"/>
                </a:solidFill>
              </a:rPr>
              <a:t>Back end technologies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43D21867-157F-422D-3A50-493D984677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92" y="723322"/>
            <a:ext cx="5180626" cy="2800776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47B38B9E-FE95-1992-A3E0-1B787407076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3878" y="571976"/>
            <a:ext cx="5581287" cy="2866439"/>
          </a:xfrm>
          <a:prstGeom prst="rect">
            <a:avLst/>
          </a:prstGeom>
        </p:spPr>
      </p:pic>
      <p:sp>
        <p:nvSpPr>
          <p:cNvPr id="9" name="Accolade ouvrante 8">
            <a:extLst>
              <a:ext uri="{FF2B5EF4-FFF2-40B4-BE49-F238E27FC236}">
                <a16:creationId xmlns:a16="http://schemas.microsoft.com/office/drawing/2014/main" id="{62A57720-712E-DE26-F249-1B14D746476F}"/>
              </a:ext>
            </a:extLst>
          </p:cNvPr>
          <p:cNvSpPr/>
          <p:nvPr/>
        </p:nvSpPr>
        <p:spPr>
          <a:xfrm rot="16200000">
            <a:off x="5200112" y="-1804786"/>
            <a:ext cx="1411224" cy="10649063"/>
          </a:xfrm>
          <a:prstGeom prst="leftBrac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485F7D36-BF7A-9B4D-9416-824F29F4AD0F}"/>
              </a:ext>
            </a:extLst>
          </p:cNvPr>
          <p:cNvSpPr txBox="1"/>
          <p:nvPr/>
        </p:nvSpPr>
        <p:spPr>
          <a:xfrm>
            <a:off x="2622023" y="4156323"/>
            <a:ext cx="656740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48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POO</a:t>
            </a:r>
          </a:p>
        </p:txBody>
      </p:sp>
    </p:spTree>
    <p:extLst>
      <p:ext uri="{BB962C8B-B14F-4D97-AF65-F5344CB8AC3E}">
        <p14:creationId xmlns:p14="http://schemas.microsoft.com/office/powerpoint/2010/main" val="1594449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6950BFC3-D8DA-4A85-94F7-54DA5524770B}">
      <p188:commentRel xmlns:p188="http://schemas.microsoft.com/office/powerpoint/2018/8/main" r:id="rId3"/>
    </p:ext>
  </p:extLs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BDB41312-931B-B6D6-B846-E17ACF74B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898334"/>
            <a:ext cx="11029616" cy="601992"/>
          </a:xfrm>
        </p:spPr>
        <p:txBody>
          <a:bodyPr/>
          <a:lstStyle/>
          <a:p>
            <a:pPr algn="ctr"/>
            <a:r>
              <a:rPr lang="fr-FR" dirty="0"/>
              <a:t>Et le plus important:  un cerveau en forme !</a:t>
            </a:r>
          </a:p>
        </p:txBody>
      </p:sp>
      <p:pic>
        <p:nvPicPr>
          <p:cNvPr id="8" name="Espace réservé du contenu 7" descr="Une image contenant roue, vélo, véhicule, plein air&#10;&#10;Description générée automatiquement">
            <a:extLst>
              <a:ext uri="{FF2B5EF4-FFF2-40B4-BE49-F238E27FC236}">
                <a16:creationId xmlns:a16="http://schemas.microsoft.com/office/drawing/2014/main" id="{DC4DE5DF-DEA5-96EC-7523-A9E30E1545E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619284" y="1904569"/>
            <a:ext cx="4953431" cy="4953431"/>
          </a:xfrm>
        </p:spPr>
      </p:pic>
    </p:spTree>
    <p:extLst>
      <p:ext uri="{BB962C8B-B14F-4D97-AF65-F5344CB8AC3E}">
        <p14:creationId xmlns:p14="http://schemas.microsoft.com/office/powerpoint/2010/main" val="1854423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E12D11-2CB6-B7A6-D4AB-8E3554FF80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12C6A0C6-DA4D-D746-C47C-937A2CB59A0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952750" y="571500"/>
            <a:ext cx="6286500" cy="6286500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71A51EBE-C60B-1F9D-7510-0C77D2ACA283}"/>
              </a:ext>
            </a:extLst>
          </p:cNvPr>
          <p:cNvSpPr txBox="1"/>
          <p:nvPr/>
        </p:nvSpPr>
        <p:spPr>
          <a:xfrm>
            <a:off x="2739686" y="456090"/>
            <a:ext cx="6286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>
                <a:solidFill>
                  <a:schemeClr val="bg2"/>
                </a:solidFill>
              </a:rPr>
              <a:t>3. </a:t>
            </a:r>
            <a:r>
              <a:rPr lang="fr-FR" sz="3600" b="1" dirty="0">
                <a:solidFill>
                  <a:schemeClr val="bg2"/>
                </a:solidFill>
                <a:latin typeface="+mj-lt"/>
              </a:rPr>
              <a:t>GESTION PROJET</a:t>
            </a:r>
          </a:p>
        </p:txBody>
      </p:sp>
    </p:spTree>
    <p:extLst>
      <p:ext uri="{BB962C8B-B14F-4D97-AF65-F5344CB8AC3E}">
        <p14:creationId xmlns:p14="http://schemas.microsoft.com/office/powerpoint/2010/main" val="10828793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nalisé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208800_TF56390039_Win32" id="{FCB14B3E-2B92-48B8-A334-05E7A8EE34E1}" vid="{B6EC9E21-8C82-4EB1-BBE7-A370F785D0C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933439BC1D0A547900C7E2B0594DA26" ma:contentTypeVersion="13" ma:contentTypeDescription="Crée un document." ma:contentTypeScope="" ma:versionID="c55c1b4355443113ca31712c322b2835">
  <xsd:schema xmlns:xsd="http://www.w3.org/2001/XMLSchema" xmlns:xs="http://www.w3.org/2001/XMLSchema" xmlns:p="http://schemas.microsoft.com/office/2006/metadata/properties" xmlns:ns3="61abfc01-c6b2-4d21-9faa-74e31be89416" xmlns:ns4="de9355d8-f56a-489d-8e09-134ba884333f" targetNamespace="http://schemas.microsoft.com/office/2006/metadata/properties" ma:root="true" ma:fieldsID="b2b89d3da0df01d4860fd8ac8049271c" ns3:_="" ns4:_="">
    <xsd:import namespace="61abfc01-c6b2-4d21-9faa-74e31be89416"/>
    <xsd:import namespace="de9355d8-f56a-489d-8e09-134ba884333f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ObjectDetectorVersions" minOccurs="0"/>
                <xsd:element ref="ns3:MediaServiceSystemTag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1abfc01-c6b2-4d21-9faa-74e31be89416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18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9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e9355d8-f56a-489d-8e09-134ba884333f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Partage du hachage d’indicateu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61abfc01-c6b2-4d21-9faa-74e31be89416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D4DB405-C43F-4FFB-BB5C-DAFDDC8F1B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1abfc01-c6b2-4d21-9faa-74e31be89416"/>
    <ds:schemaRef ds:uri="de9355d8-f56a-489d-8e09-134ba884333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4302177-9A35-4AD6-8937-07B4E0E7A3F9}">
  <ds:schemaRefs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purl.org/dc/terms/"/>
    <ds:schemaRef ds:uri="de9355d8-f56a-489d-8e09-134ba884333f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61abfc01-c6b2-4d21-9faa-74e31be89416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61303145-3DED-4AD8-A783-DB8F826EDCF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1434</TotalTime>
  <Words>246</Words>
  <Application>Microsoft Office PowerPoint</Application>
  <PresentationFormat>Grand écran</PresentationFormat>
  <Paragraphs>96</Paragraphs>
  <Slides>34</Slides>
  <Notes>7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34</vt:i4>
      </vt:variant>
    </vt:vector>
  </HeadingPairs>
  <TitlesOfParts>
    <vt:vector size="40" baseType="lpstr">
      <vt:lpstr>Arial</vt:lpstr>
      <vt:lpstr>Calibri</vt:lpstr>
      <vt:lpstr>Gill Sans MT</vt:lpstr>
      <vt:lpstr>Verdana</vt:lpstr>
      <vt:lpstr>Wingdings 2</vt:lpstr>
      <vt:lpstr>Personnalisé</vt:lpstr>
      <vt:lpstr>PROJET BIKES3R</vt:lpstr>
      <vt:lpstr>Présentation PowerPoint</vt:lpstr>
      <vt:lpstr>Le problème</vt:lpstr>
      <vt:lpstr>LA solution bikes3r </vt:lpstr>
      <vt:lpstr>Présentation PowerPoint</vt:lpstr>
      <vt:lpstr>Front end technologies</vt:lpstr>
      <vt:lpstr>Back end technologies</vt:lpstr>
      <vt:lpstr>Et le plus important:  un cerveau en forme !</vt:lpstr>
      <vt:lpstr>Présentation PowerPoint</vt:lpstr>
      <vt:lpstr>METHODE MOSCOW</vt:lpstr>
      <vt:lpstr>Méthode agile - git</vt:lpstr>
      <vt:lpstr>Présentation PowerPoint</vt:lpstr>
      <vt:lpstr>Wireframe à l’œuvre</vt:lpstr>
      <vt:lpstr>wireframe</vt:lpstr>
      <vt:lpstr>Maquette</vt:lpstr>
      <vt:lpstr>Présentation PowerPoint</vt:lpstr>
      <vt:lpstr>Modèle conceptuel de données</vt:lpstr>
      <vt:lpstr>Modèle logique de données</vt:lpstr>
      <vt:lpstr>Présentation PowerPoint</vt:lpstr>
      <vt:lpstr>Présentation PowerPoint</vt:lpstr>
      <vt:lpstr>Présentation PowerPoint</vt:lpstr>
      <vt:lpstr>Présentation PowerPoint</vt:lpstr>
      <vt:lpstr>RESPECT DU seo</vt:lpstr>
      <vt:lpstr>Présentation PowerPoint</vt:lpstr>
      <vt:lpstr>Modèle vue contrôleur</vt:lpstr>
      <vt:lpstr>Parcours mvp – la requête</vt:lpstr>
      <vt:lpstr>Parcours mvp – le contrôleur</vt:lpstr>
      <vt:lpstr>Parcours mvp – le Modèle</vt:lpstr>
      <vt:lpstr>Présentation PowerPoint</vt:lpstr>
      <vt:lpstr>Principales failles</vt:lpstr>
      <vt:lpstr>Contre la force brute !!</vt:lpstr>
      <vt:lpstr>Présentation PowerPoint</vt:lpstr>
      <vt:lpstr>Axes d’amélioration</vt:lpstr>
      <vt:lpstr>Merci  </vt:lpstr>
    </vt:vector>
  </TitlesOfParts>
  <Company>???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BIKES3R</dc:title>
  <dc:creator>Bruno DOUE</dc:creator>
  <cp:lastModifiedBy>Bruno DOUE</cp:lastModifiedBy>
  <cp:revision>3</cp:revision>
  <dcterms:created xsi:type="dcterms:W3CDTF">2024-02-05T10:29:16Z</dcterms:created>
  <dcterms:modified xsi:type="dcterms:W3CDTF">2024-02-06T19:16:22Z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0x010100D933439BC1D0A547900C7E2B0594DA26</vt:lpwstr>
  </property>
</Properties>
</file>