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35" r:id="rId5"/>
    <p:sldId id="336" r:id="rId6"/>
    <p:sldId id="348" r:id="rId7"/>
    <p:sldId id="349" r:id="rId8"/>
    <p:sldId id="350" r:id="rId9"/>
    <p:sldId id="351" r:id="rId10"/>
    <p:sldId id="352" r:id="rId11"/>
    <p:sldId id="354" r:id="rId12"/>
    <p:sldId id="353" r:id="rId13"/>
    <p:sldId id="356" r:id="rId14"/>
    <p:sldId id="355" r:id="rId15"/>
    <p:sldId id="357" r:id="rId16"/>
    <p:sldId id="359" r:id="rId17"/>
    <p:sldId id="368" r:id="rId18"/>
    <p:sldId id="360" r:id="rId19"/>
    <p:sldId id="370" r:id="rId20"/>
    <p:sldId id="369" r:id="rId21"/>
    <p:sldId id="358" r:id="rId22"/>
    <p:sldId id="362" r:id="rId23"/>
    <p:sldId id="361" r:id="rId24"/>
    <p:sldId id="363" r:id="rId25"/>
    <p:sldId id="364" r:id="rId26"/>
    <p:sldId id="366" r:id="rId27"/>
    <p:sldId id="371" r:id="rId28"/>
    <p:sldId id="367" r:id="rId29"/>
    <p:sldId id="365" r:id="rId30"/>
    <p:sldId id="372" r:id="rId31"/>
    <p:sldId id="373" r:id="rId32"/>
    <p:sldId id="374" r:id="rId33"/>
    <p:sldId id="3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09A18-F70D-4B82-AA37-99868512E362}" v="8" dt="2024-07-14T11:33:55.60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108" y="54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Bisberg" userId="516f146723e23d0e" providerId="LiveId" clId="{56D09A18-F70D-4B82-AA37-99868512E362}"/>
    <pc:docChg chg="undo custSel addSld delSld modSld sldOrd">
      <pc:chgData name="Shmuel Bisberg" userId="516f146723e23d0e" providerId="LiveId" clId="{56D09A18-F70D-4B82-AA37-99868512E362}" dt="2024-07-14T14:34:23.306" v="4076"/>
      <pc:docMkLst>
        <pc:docMk/>
      </pc:docMkLst>
      <pc:sldChg chg="del">
        <pc:chgData name="Shmuel Bisberg" userId="516f146723e23d0e" providerId="LiveId" clId="{56D09A18-F70D-4B82-AA37-99868512E362}" dt="2024-07-14T13:52:42.549" v="3244" actId="47"/>
        <pc:sldMkLst>
          <pc:docMk/>
          <pc:sldMk cId="3786907341" sldId="337"/>
        </pc:sldMkLst>
      </pc:sldChg>
      <pc:sldChg chg="del">
        <pc:chgData name="Shmuel Bisberg" userId="516f146723e23d0e" providerId="LiveId" clId="{56D09A18-F70D-4B82-AA37-99868512E362}" dt="2024-07-14T13:52:41.702" v="3243" actId="47"/>
        <pc:sldMkLst>
          <pc:docMk/>
          <pc:sldMk cId="3590816519" sldId="338"/>
        </pc:sldMkLst>
      </pc:sldChg>
      <pc:sldChg chg="del">
        <pc:chgData name="Shmuel Bisberg" userId="516f146723e23d0e" providerId="LiveId" clId="{56D09A18-F70D-4B82-AA37-99868512E362}" dt="2024-07-14T13:52:40.701" v="3242" actId="47"/>
        <pc:sldMkLst>
          <pc:docMk/>
          <pc:sldMk cId="2099008355" sldId="339"/>
        </pc:sldMkLst>
      </pc:sldChg>
      <pc:sldChg chg="del">
        <pc:chgData name="Shmuel Bisberg" userId="516f146723e23d0e" providerId="LiveId" clId="{56D09A18-F70D-4B82-AA37-99868512E362}" dt="2024-07-14T13:52:39.709" v="3241" actId="47"/>
        <pc:sldMkLst>
          <pc:docMk/>
          <pc:sldMk cId="4043390973" sldId="340"/>
        </pc:sldMkLst>
      </pc:sldChg>
      <pc:sldChg chg="del">
        <pc:chgData name="Shmuel Bisberg" userId="516f146723e23d0e" providerId="LiveId" clId="{56D09A18-F70D-4B82-AA37-99868512E362}" dt="2024-07-14T13:52:37.959" v="3240" actId="47"/>
        <pc:sldMkLst>
          <pc:docMk/>
          <pc:sldMk cId="1041471105" sldId="341"/>
        </pc:sldMkLst>
      </pc:sldChg>
      <pc:sldChg chg="del">
        <pc:chgData name="Shmuel Bisberg" userId="516f146723e23d0e" providerId="LiveId" clId="{56D09A18-F70D-4B82-AA37-99868512E362}" dt="2024-07-14T13:52:36.645" v="3239" actId="47"/>
        <pc:sldMkLst>
          <pc:docMk/>
          <pc:sldMk cId="812209034" sldId="342"/>
        </pc:sldMkLst>
      </pc:sldChg>
      <pc:sldChg chg="del">
        <pc:chgData name="Shmuel Bisberg" userId="516f146723e23d0e" providerId="LiveId" clId="{56D09A18-F70D-4B82-AA37-99868512E362}" dt="2024-07-14T13:52:35.727" v="3238" actId="47"/>
        <pc:sldMkLst>
          <pc:docMk/>
          <pc:sldMk cId="3813948168" sldId="343"/>
        </pc:sldMkLst>
      </pc:sldChg>
      <pc:sldChg chg="del">
        <pc:chgData name="Shmuel Bisberg" userId="516f146723e23d0e" providerId="LiveId" clId="{56D09A18-F70D-4B82-AA37-99868512E362}" dt="2024-07-14T13:52:33.846" v="3237" actId="47"/>
        <pc:sldMkLst>
          <pc:docMk/>
          <pc:sldMk cId="3119264358" sldId="344"/>
        </pc:sldMkLst>
      </pc:sldChg>
      <pc:sldChg chg="del">
        <pc:chgData name="Shmuel Bisberg" userId="516f146723e23d0e" providerId="LiveId" clId="{56D09A18-F70D-4B82-AA37-99868512E362}" dt="2024-07-14T13:52:33.053" v="3236" actId="47"/>
        <pc:sldMkLst>
          <pc:docMk/>
          <pc:sldMk cId="1684465119" sldId="345"/>
        </pc:sldMkLst>
      </pc:sldChg>
      <pc:sldChg chg="del">
        <pc:chgData name="Shmuel Bisberg" userId="516f146723e23d0e" providerId="LiveId" clId="{56D09A18-F70D-4B82-AA37-99868512E362}" dt="2024-07-14T13:52:32.060" v="3235" actId="47"/>
        <pc:sldMkLst>
          <pc:docMk/>
          <pc:sldMk cId="2981044871" sldId="346"/>
        </pc:sldMkLst>
      </pc:sldChg>
      <pc:sldChg chg="modSp mod">
        <pc:chgData name="Shmuel Bisberg" userId="516f146723e23d0e" providerId="LiveId" clId="{56D09A18-F70D-4B82-AA37-99868512E362}" dt="2024-07-14T13:52:59.397" v="3263" actId="20577"/>
        <pc:sldMkLst>
          <pc:docMk/>
          <pc:sldMk cId="3493061142" sldId="347"/>
        </pc:sldMkLst>
        <pc:spChg chg="mod">
          <ac:chgData name="Shmuel Bisberg" userId="516f146723e23d0e" providerId="LiveId" clId="{56D09A18-F70D-4B82-AA37-99868512E362}" dt="2024-07-14T13:52:59.397" v="3263" actId="20577"/>
          <ac:spMkLst>
            <pc:docMk/>
            <pc:sldMk cId="3493061142" sldId="347"/>
            <ac:spMk id="3" creationId="{1EC6DB3D-3AE2-9478-3245-FE2F98B96EC7}"/>
          </ac:spMkLst>
        </pc:spChg>
      </pc:sldChg>
      <pc:sldChg chg="addSp modSp mod">
        <pc:chgData name="Shmuel Bisberg" userId="516f146723e23d0e" providerId="LiveId" clId="{56D09A18-F70D-4B82-AA37-99868512E362}" dt="2024-07-14T11:18:53.557" v="561" actId="20577"/>
        <pc:sldMkLst>
          <pc:docMk/>
          <pc:sldMk cId="1408784142" sldId="352"/>
        </pc:sldMkLst>
        <pc:spChg chg="add">
          <ac:chgData name="Shmuel Bisberg" userId="516f146723e23d0e" providerId="LiveId" clId="{56D09A18-F70D-4B82-AA37-99868512E362}" dt="2024-07-14T11:13:01.082" v="283"/>
          <ac:spMkLst>
            <pc:docMk/>
            <pc:sldMk cId="1408784142" sldId="352"/>
            <ac:spMk id="4" creationId="{F50FA994-9774-8885-ADE1-FA97A035A5EF}"/>
          </ac:spMkLst>
        </pc:spChg>
        <pc:spChg chg="add mod">
          <ac:chgData name="Shmuel Bisberg" userId="516f146723e23d0e" providerId="LiveId" clId="{56D09A18-F70D-4B82-AA37-99868512E362}" dt="2024-07-14T11:13:06.524" v="285"/>
          <ac:spMkLst>
            <pc:docMk/>
            <pc:sldMk cId="1408784142" sldId="352"/>
            <ac:spMk id="5" creationId="{23A77F6A-90AF-C5B1-295C-C0F03EC7F3B0}"/>
          </ac:spMkLst>
        </pc:spChg>
        <pc:spChg chg="add">
          <ac:chgData name="Shmuel Bisberg" userId="516f146723e23d0e" providerId="LiveId" clId="{56D09A18-F70D-4B82-AA37-99868512E362}" dt="2024-07-14T11:13:09.062" v="287"/>
          <ac:spMkLst>
            <pc:docMk/>
            <pc:sldMk cId="1408784142" sldId="352"/>
            <ac:spMk id="6" creationId="{6FF99FB7-687D-91CB-FEB1-0319C17EDBC8}"/>
          </ac:spMkLst>
        </pc:spChg>
        <pc:spChg chg="mod">
          <ac:chgData name="Shmuel Bisberg" userId="516f146723e23d0e" providerId="LiveId" clId="{56D09A18-F70D-4B82-AA37-99868512E362}" dt="2024-07-14T11:18:53.557" v="561" actId="20577"/>
          <ac:spMkLst>
            <pc:docMk/>
            <pc:sldMk cId="1408784142" sldId="352"/>
            <ac:spMk id="7" creationId="{70B4EC43-20C2-1DA5-646B-B8D26CF7D003}"/>
          </ac:spMkLst>
        </pc:spChg>
      </pc:sldChg>
      <pc:sldChg chg="addSp modSp mod">
        <pc:chgData name="Shmuel Bisberg" userId="516f146723e23d0e" providerId="LiveId" clId="{56D09A18-F70D-4B82-AA37-99868512E362}" dt="2024-07-14T11:43:26.741" v="1239" actId="1076"/>
        <pc:sldMkLst>
          <pc:docMk/>
          <pc:sldMk cId="2676052112" sldId="353"/>
        </pc:sldMkLst>
        <pc:spChg chg="mod">
          <ac:chgData name="Shmuel Bisberg" userId="516f146723e23d0e" providerId="LiveId" clId="{56D09A18-F70D-4B82-AA37-99868512E362}" dt="2024-07-14T11:36:18.206" v="1032"/>
          <ac:spMkLst>
            <pc:docMk/>
            <pc:sldMk cId="2676052112" sldId="353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1:43:21.492" v="1238" actId="20577"/>
          <ac:spMkLst>
            <pc:docMk/>
            <pc:sldMk cId="2676052112" sldId="353"/>
            <ac:spMk id="7" creationId="{70B4EC43-20C2-1DA5-646B-B8D26CF7D003}"/>
          </ac:spMkLst>
        </pc:spChg>
        <pc:picChg chg="add mod">
          <ac:chgData name="Shmuel Bisberg" userId="516f146723e23d0e" providerId="LiveId" clId="{56D09A18-F70D-4B82-AA37-99868512E362}" dt="2024-07-14T11:42:54.935" v="1231" actId="1076"/>
          <ac:picMkLst>
            <pc:docMk/>
            <pc:sldMk cId="2676052112" sldId="353"/>
            <ac:picMk id="5" creationId="{A5316EC9-EEC2-3743-9D9D-5CE64B6770EA}"/>
          </ac:picMkLst>
        </pc:picChg>
        <pc:picChg chg="add mod">
          <ac:chgData name="Shmuel Bisberg" userId="516f146723e23d0e" providerId="LiveId" clId="{56D09A18-F70D-4B82-AA37-99868512E362}" dt="2024-07-14T11:43:26.741" v="1239" actId="1076"/>
          <ac:picMkLst>
            <pc:docMk/>
            <pc:sldMk cId="2676052112" sldId="353"/>
            <ac:picMk id="8" creationId="{04CCF77E-83B3-21D8-723A-8DBA0CFC9027}"/>
          </ac:picMkLst>
        </pc:picChg>
      </pc:sldChg>
      <pc:sldChg chg="addSp modSp add mod ord">
        <pc:chgData name="Shmuel Bisberg" userId="516f146723e23d0e" providerId="LiveId" clId="{56D09A18-F70D-4B82-AA37-99868512E362}" dt="2024-07-14T11:35:06.212" v="1023" actId="313"/>
        <pc:sldMkLst>
          <pc:docMk/>
          <pc:sldMk cId="1262696243" sldId="354"/>
        </pc:sldMkLst>
        <pc:spChg chg="mod">
          <ac:chgData name="Shmuel Bisberg" userId="516f146723e23d0e" providerId="LiveId" clId="{56D09A18-F70D-4B82-AA37-99868512E362}" dt="2024-07-14T11:21:32.150" v="593"/>
          <ac:spMkLst>
            <pc:docMk/>
            <pc:sldMk cId="1262696243" sldId="354"/>
            <ac:spMk id="2" creationId="{08F0870A-EBCD-13FC-D1A2-49C555C48170}"/>
          </ac:spMkLst>
        </pc:spChg>
        <pc:spChg chg="add">
          <ac:chgData name="Shmuel Bisberg" userId="516f146723e23d0e" providerId="LiveId" clId="{56D09A18-F70D-4B82-AA37-99868512E362}" dt="2024-07-14T11:33:53.701" v="999"/>
          <ac:spMkLst>
            <pc:docMk/>
            <pc:sldMk cId="1262696243" sldId="354"/>
            <ac:spMk id="4" creationId="{BC3A9574-61DC-7833-CC69-17A35CD3614D}"/>
          </ac:spMkLst>
        </pc:spChg>
        <pc:spChg chg="mod">
          <ac:chgData name="Shmuel Bisberg" userId="516f146723e23d0e" providerId="LiveId" clId="{56D09A18-F70D-4B82-AA37-99868512E362}" dt="2024-07-14T11:35:06.212" v="1023" actId="313"/>
          <ac:spMkLst>
            <pc:docMk/>
            <pc:sldMk cId="1262696243" sldId="354"/>
            <ac:spMk id="7" creationId="{70B4EC43-20C2-1DA5-646B-B8D26CF7D003}"/>
          </ac:spMkLst>
        </pc:spChg>
      </pc:sldChg>
      <pc:sldChg chg="modSp add mod">
        <pc:chgData name="Shmuel Bisberg" userId="516f146723e23d0e" providerId="LiveId" clId="{56D09A18-F70D-4B82-AA37-99868512E362}" dt="2024-07-14T11:48:07.100" v="1391" actId="20577"/>
        <pc:sldMkLst>
          <pc:docMk/>
          <pc:sldMk cId="1673066893" sldId="355"/>
        </pc:sldMkLst>
        <pc:spChg chg="mod">
          <ac:chgData name="Shmuel Bisberg" userId="516f146723e23d0e" providerId="LiveId" clId="{56D09A18-F70D-4B82-AA37-99868512E362}" dt="2024-07-14T11:44:29.623" v="1251" actId="20577"/>
          <ac:spMkLst>
            <pc:docMk/>
            <pc:sldMk cId="1673066893" sldId="355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1:48:07.100" v="1391" actId="20577"/>
          <ac:spMkLst>
            <pc:docMk/>
            <pc:sldMk cId="1673066893" sldId="355"/>
            <ac:spMk id="7" creationId="{70B4EC43-20C2-1DA5-646B-B8D26CF7D003}"/>
          </ac:spMkLst>
        </pc:spChg>
      </pc:sldChg>
      <pc:sldChg chg="modSp add mod ord">
        <pc:chgData name="Shmuel Bisberg" userId="516f146723e23d0e" providerId="LiveId" clId="{56D09A18-F70D-4B82-AA37-99868512E362}" dt="2024-07-14T12:10:44.626" v="2100"/>
        <pc:sldMkLst>
          <pc:docMk/>
          <pc:sldMk cId="1103778242" sldId="356"/>
        </pc:sldMkLst>
        <pc:spChg chg="mod">
          <ac:chgData name="Shmuel Bisberg" userId="516f146723e23d0e" providerId="LiveId" clId="{56D09A18-F70D-4B82-AA37-99868512E362}" dt="2024-07-14T11:56:24.139" v="1415" actId="20577"/>
          <ac:spMkLst>
            <pc:docMk/>
            <pc:sldMk cId="1103778242" sldId="356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2:10:21.910" v="2097" actId="20577"/>
          <ac:spMkLst>
            <pc:docMk/>
            <pc:sldMk cId="1103778242" sldId="356"/>
            <ac:spMk id="7" creationId="{70B4EC43-20C2-1DA5-646B-B8D26CF7D003}"/>
          </ac:spMkLst>
        </pc:spChg>
      </pc:sldChg>
      <pc:sldChg chg="addSp delSp modSp add mod">
        <pc:chgData name="Shmuel Bisberg" userId="516f146723e23d0e" providerId="LiveId" clId="{56D09A18-F70D-4B82-AA37-99868512E362}" dt="2024-07-14T12:38:35.212" v="2205" actId="14100"/>
        <pc:sldMkLst>
          <pc:docMk/>
          <pc:sldMk cId="515041434" sldId="357"/>
        </pc:sldMkLst>
        <pc:spChg chg="mod">
          <ac:chgData name="Shmuel Bisberg" userId="516f146723e23d0e" providerId="LiveId" clId="{56D09A18-F70D-4B82-AA37-99868512E362}" dt="2024-07-14T12:38:20.984" v="2202" actId="1076"/>
          <ac:spMkLst>
            <pc:docMk/>
            <pc:sldMk cId="515041434" sldId="357"/>
            <ac:spMk id="2" creationId="{08F0870A-EBCD-13FC-D1A2-49C555C48170}"/>
          </ac:spMkLst>
        </pc:spChg>
        <pc:spChg chg="add del mod">
          <ac:chgData name="Shmuel Bisberg" userId="516f146723e23d0e" providerId="LiveId" clId="{56D09A18-F70D-4B82-AA37-99868512E362}" dt="2024-07-14T12:38:25.476" v="2203" actId="1076"/>
          <ac:spMkLst>
            <pc:docMk/>
            <pc:sldMk cId="515041434" sldId="357"/>
            <ac:spMk id="5" creationId="{1811C930-A33B-04A7-EC04-1FCD4E1FF904}"/>
          </ac:spMkLst>
        </pc:spChg>
        <pc:spChg chg="del mod">
          <ac:chgData name="Shmuel Bisberg" userId="516f146723e23d0e" providerId="LiveId" clId="{56D09A18-F70D-4B82-AA37-99868512E362}" dt="2024-07-14T12:33:12.582" v="2189" actId="478"/>
          <ac:spMkLst>
            <pc:docMk/>
            <pc:sldMk cId="515041434" sldId="357"/>
            <ac:spMk id="7" creationId="{70B4EC43-20C2-1DA5-646B-B8D26CF7D003}"/>
          </ac:spMkLst>
        </pc:spChg>
        <pc:spChg chg="add del">
          <ac:chgData name="Shmuel Bisberg" userId="516f146723e23d0e" providerId="LiveId" clId="{56D09A18-F70D-4B82-AA37-99868512E362}" dt="2024-07-14T12:37:15.647" v="2191" actId="22"/>
          <ac:spMkLst>
            <pc:docMk/>
            <pc:sldMk cId="515041434" sldId="357"/>
            <ac:spMk id="8" creationId="{9034D076-E62B-8251-1216-F5D65A1D5F94}"/>
          </ac:spMkLst>
        </pc:spChg>
        <pc:picChg chg="add mod">
          <ac:chgData name="Shmuel Bisberg" userId="516f146723e23d0e" providerId="LiveId" clId="{56D09A18-F70D-4B82-AA37-99868512E362}" dt="2024-07-14T12:38:35.212" v="2205" actId="14100"/>
          <ac:picMkLst>
            <pc:docMk/>
            <pc:sldMk cId="515041434" sldId="357"/>
            <ac:picMk id="10" creationId="{CDD27E47-FD7D-B5DD-CCE5-38D4F7E0236A}"/>
          </ac:picMkLst>
        </pc:picChg>
      </pc:sldChg>
      <pc:sldChg chg="addSp delSp modSp add del mod ord">
        <pc:chgData name="Shmuel Bisberg" userId="516f146723e23d0e" providerId="LiveId" clId="{56D09A18-F70D-4B82-AA37-99868512E362}" dt="2024-07-14T13:39:13.485" v="3033" actId="20577"/>
        <pc:sldMkLst>
          <pc:docMk/>
          <pc:sldMk cId="1263669695" sldId="358"/>
        </pc:sldMkLst>
        <pc:spChg chg="mod">
          <ac:chgData name="Shmuel Bisberg" userId="516f146723e23d0e" providerId="LiveId" clId="{56D09A18-F70D-4B82-AA37-99868512E362}" dt="2024-07-14T13:39:13.485" v="3033" actId="20577"/>
          <ac:spMkLst>
            <pc:docMk/>
            <pc:sldMk cId="1263669695" sldId="358"/>
            <ac:spMk id="2" creationId="{08F0870A-EBCD-13FC-D1A2-49C555C48170}"/>
          </ac:spMkLst>
        </pc:spChg>
        <pc:spChg chg="del mod">
          <ac:chgData name="Shmuel Bisberg" userId="516f146723e23d0e" providerId="LiveId" clId="{56D09A18-F70D-4B82-AA37-99868512E362}" dt="2024-07-14T13:38:30.344" v="3012" actId="478"/>
          <ac:spMkLst>
            <pc:docMk/>
            <pc:sldMk cId="1263669695" sldId="358"/>
            <ac:spMk id="7" creationId="{70B4EC43-20C2-1DA5-646B-B8D26CF7D003}"/>
          </ac:spMkLst>
        </pc:spChg>
        <pc:picChg chg="add mod">
          <ac:chgData name="Shmuel Bisberg" userId="516f146723e23d0e" providerId="LiveId" clId="{56D09A18-F70D-4B82-AA37-99868512E362}" dt="2024-07-14T13:38:56.009" v="3014" actId="1076"/>
          <ac:picMkLst>
            <pc:docMk/>
            <pc:sldMk cId="1263669695" sldId="358"/>
            <ac:picMk id="5" creationId="{C04A951E-2B0C-0473-3844-ACD931B0FFB0}"/>
          </ac:picMkLst>
        </pc:picChg>
      </pc:sldChg>
      <pc:sldChg chg="addSp delSp modSp add mod">
        <pc:chgData name="Shmuel Bisberg" userId="516f146723e23d0e" providerId="LiveId" clId="{56D09A18-F70D-4B82-AA37-99868512E362}" dt="2024-07-14T12:44:06.788" v="2238" actId="14100"/>
        <pc:sldMkLst>
          <pc:docMk/>
          <pc:sldMk cId="1697978412" sldId="359"/>
        </pc:sldMkLst>
        <pc:spChg chg="mod">
          <ac:chgData name="Shmuel Bisberg" userId="516f146723e23d0e" providerId="LiveId" clId="{56D09A18-F70D-4B82-AA37-99868512E362}" dt="2024-07-14T12:42:42.692" v="2232" actId="20577"/>
          <ac:spMkLst>
            <pc:docMk/>
            <pc:sldMk cId="1697978412" sldId="359"/>
            <ac:spMk id="2" creationId="{08F0870A-EBCD-13FC-D1A2-49C555C48170}"/>
          </ac:spMkLst>
        </pc:spChg>
        <pc:spChg chg="add del">
          <ac:chgData name="Shmuel Bisberg" userId="516f146723e23d0e" providerId="LiveId" clId="{56D09A18-F70D-4B82-AA37-99868512E362}" dt="2024-07-14T12:43:05.934" v="2234" actId="22"/>
          <ac:spMkLst>
            <pc:docMk/>
            <pc:sldMk cId="1697978412" sldId="359"/>
            <ac:spMk id="6" creationId="{A38D5EB6-9978-CE7E-AB30-FC10D8564295}"/>
          </ac:spMkLst>
        </pc:spChg>
        <pc:picChg chg="add mod">
          <ac:chgData name="Shmuel Bisberg" userId="516f146723e23d0e" providerId="LiveId" clId="{56D09A18-F70D-4B82-AA37-99868512E362}" dt="2024-07-14T12:44:06.788" v="2238" actId="14100"/>
          <ac:picMkLst>
            <pc:docMk/>
            <pc:sldMk cId="1697978412" sldId="359"/>
            <ac:picMk id="8" creationId="{7F470426-E0FE-50DD-1E91-2E423FAE7929}"/>
          </ac:picMkLst>
        </pc:picChg>
        <pc:picChg chg="del">
          <ac:chgData name="Shmuel Bisberg" userId="516f146723e23d0e" providerId="LiveId" clId="{56D09A18-F70D-4B82-AA37-99868512E362}" dt="2024-07-14T12:42:01.752" v="2207" actId="478"/>
          <ac:picMkLst>
            <pc:docMk/>
            <pc:sldMk cId="1697978412" sldId="359"/>
            <ac:picMk id="10" creationId="{CDD27E47-FD7D-B5DD-CCE5-38D4F7E0236A}"/>
          </ac:picMkLst>
        </pc:picChg>
      </pc:sldChg>
      <pc:sldChg chg="addSp delSp modSp add mod">
        <pc:chgData name="Shmuel Bisberg" userId="516f146723e23d0e" providerId="LiveId" clId="{56D09A18-F70D-4B82-AA37-99868512E362}" dt="2024-07-14T12:48:59.829" v="2296" actId="14100"/>
        <pc:sldMkLst>
          <pc:docMk/>
          <pc:sldMk cId="2344278241" sldId="360"/>
        </pc:sldMkLst>
        <pc:spChg chg="mod">
          <ac:chgData name="Shmuel Bisberg" userId="516f146723e23d0e" providerId="LiveId" clId="{56D09A18-F70D-4B82-AA37-99868512E362}" dt="2024-07-14T12:48:09.662" v="2290" actId="20577"/>
          <ac:spMkLst>
            <pc:docMk/>
            <pc:sldMk cId="2344278241" sldId="360"/>
            <ac:spMk id="2" creationId="{08F0870A-EBCD-13FC-D1A2-49C555C48170}"/>
          </ac:spMkLst>
        </pc:spChg>
        <pc:spChg chg="del mod">
          <ac:chgData name="Shmuel Bisberg" userId="516f146723e23d0e" providerId="LiveId" clId="{56D09A18-F70D-4B82-AA37-99868512E362}" dt="2024-07-14T12:45:04.018" v="2252" actId="478"/>
          <ac:spMkLst>
            <pc:docMk/>
            <pc:sldMk cId="2344278241" sldId="360"/>
            <ac:spMk id="5" creationId="{1811C930-A33B-04A7-EC04-1FCD4E1FF904}"/>
          </ac:spMkLst>
        </pc:spChg>
        <pc:picChg chg="add mod">
          <ac:chgData name="Shmuel Bisberg" userId="516f146723e23d0e" providerId="LiveId" clId="{56D09A18-F70D-4B82-AA37-99868512E362}" dt="2024-07-14T12:48:59.829" v="2296" actId="14100"/>
          <ac:picMkLst>
            <pc:docMk/>
            <pc:sldMk cId="2344278241" sldId="360"/>
            <ac:picMk id="6" creationId="{58C5A308-57AA-0BD1-9495-930054A909FC}"/>
          </ac:picMkLst>
        </pc:picChg>
        <pc:picChg chg="del mod">
          <ac:chgData name="Shmuel Bisberg" userId="516f146723e23d0e" providerId="LiveId" clId="{56D09A18-F70D-4B82-AA37-99868512E362}" dt="2024-07-14T12:45:07.052" v="2254" actId="478"/>
          <ac:picMkLst>
            <pc:docMk/>
            <pc:sldMk cId="2344278241" sldId="360"/>
            <ac:picMk id="8" creationId="{7F470426-E0FE-50DD-1E91-2E423FAE7929}"/>
          </ac:picMkLst>
        </pc:picChg>
      </pc:sldChg>
      <pc:sldChg chg="addSp delSp modSp add mod">
        <pc:chgData name="Shmuel Bisberg" userId="516f146723e23d0e" providerId="LiveId" clId="{56D09A18-F70D-4B82-AA37-99868512E362}" dt="2024-07-14T14:15:41.527" v="3391" actId="21"/>
        <pc:sldMkLst>
          <pc:docMk/>
          <pc:sldMk cId="2813564178" sldId="361"/>
        </pc:sldMkLst>
        <pc:spChg chg="mod">
          <ac:chgData name="Shmuel Bisberg" userId="516f146723e23d0e" providerId="LiveId" clId="{56D09A18-F70D-4B82-AA37-99868512E362}" dt="2024-07-14T12:52:18.910" v="2331" actId="20577"/>
          <ac:spMkLst>
            <pc:docMk/>
            <pc:sldMk cId="2813564178" sldId="361"/>
            <ac:spMk id="2" creationId="{08F0870A-EBCD-13FC-D1A2-49C555C48170}"/>
          </ac:spMkLst>
        </pc:spChg>
        <pc:spChg chg="del">
          <ac:chgData name="Shmuel Bisberg" userId="516f146723e23d0e" providerId="LiveId" clId="{56D09A18-F70D-4B82-AA37-99868512E362}" dt="2024-07-14T12:49:12.709" v="2298" actId="478"/>
          <ac:spMkLst>
            <pc:docMk/>
            <pc:sldMk cId="2813564178" sldId="361"/>
            <ac:spMk id="5" creationId="{1811C930-A33B-04A7-EC04-1FCD4E1FF904}"/>
          </ac:spMkLst>
        </pc:spChg>
        <pc:picChg chg="add del mod">
          <ac:chgData name="Shmuel Bisberg" userId="516f146723e23d0e" providerId="LiveId" clId="{56D09A18-F70D-4B82-AA37-99868512E362}" dt="2024-07-14T14:15:41.527" v="3391" actId="21"/>
          <ac:picMkLst>
            <pc:docMk/>
            <pc:sldMk cId="2813564178" sldId="361"/>
            <ac:picMk id="6" creationId="{3732E125-8282-9E12-6778-004236EC362D}"/>
          </ac:picMkLst>
        </pc:picChg>
        <pc:picChg chg="del">
          <ac:chgData name="Shmuel Bisberg" userId="516f146723e23d0e" providerId="LiveId" clId="{56D09A18-F70D-4B82-AA37-99868512E362}" dt="2024-07-14T12:49:10.479" v="2297" actId="478"/>
          <ac:picMkLst>
            <pc:docMk/>
            <pc:sldMk cId="2813564178" sldId="361"/>
            <ac:picMk id="8" creationId="{7F470426-E0FE-50DD-1E91-2E423FAE7929}"/>
          </ac:picMkLst>
        </pc:picChg>
      </pc:sldChg>
      <pc:sldChg chg="addSp modSp add mod ord">
        <pc:chgData name="Shmuel Bisberg" userId="516f146723e23d0e" providerId="LiveId" clId="{56D09A18-F70D-4B82-AA37-99868512E362}" dt="2024-07-14T12:52:02.034" v="2310"/>
        <pc:sldMkLst>
          <pc:docMk/>
          <pc:sldMk cId="2050747077" sldId="362"/>
        </pc:sldMkLst>
        <pc:spChg chg="mod">
          <ac:chgData name="Shmuel Bisberg" userId="516f146723e23d0e" providerId="LiveId" clId="{56D09A18-F70D-4B82-AA37-99868512E362}" dt="2024-07-14T12:49:43.195" v="2305" actId="20577"/>
          <ac:spMkLst>
            <pc:docMk/>
            <pc:sldMk cId="2050747077" sldId="362"/>
            <ac:spMk id="2" creationId="{08F0870A-EBCD-13FC-D1A2-49C555C48170}"/>
          </ac:spMkLst>
        </pc:spChg>
        <pc:picChg chg="add mod">
          <ac:chgData name="Shmuel Bisberg" userId="516f146723e23d0e" providerId="LiveId" clId="{56D09A18-F70D-4B82-AA37-99868512E362}" dt="2024-07-14T12:50:54.617" v="2308" actId="14100"/>
          <ac:picMkLst>
            <pc:docMk/>
            <pc:sldMk cId="2050747077" sldId="362"/>
            <ac:picMk id="5" creationId="{D4F91588-E64C-48C9-8520-F890B9875DD2}"/>
          </ac:picMkLst>
        </pc:picChg>
      </pc:sldChg>
      <pc:sldChg chg="addSp delSp modSp add mod">
        <pc:chgData name="Shmuel Bisberg" userId="516f146723e23d0e" providerId="LiveId" clId="{56D09A18-F70D-4B82-AA37-99868512E362}" dt="2024-07-14T12:56:46.142" v="2364" actId="1076"/>
        <pc:sldMkLst>
          <pc:docMk/>
          <pc:sldMk cId="3696747307" sldId="363"/>
        </pc:sldMkLst>
        <pc:spChg chg="mod">
          <ac:chgData name="Shmuel Bisberg" userId="516f146723e23d0e" providerId="LiveId" clId="{56D09A18-F70D-4B82-AA37-99868512E362}" dt="2024-07-14T12:54:34.789" v="2353" actId="20577"/>
          <ac:spMkLst>
            <pc:docMk/>
            <pc:sldMk cId="3696747307" sldId="363"/>
            <ac:spMk id="2" creationId="{08F0870A-EBCD-13FC-D1A2-49C555C48170}"/>
          </ac:spMkLst>
        </pc:spChg>
        <pc:picChg chg="add del">
          <ac:chgData name="Shmuel Bisberg" userId="516f146723e23d0e" providerId="LiveId" clId="{56D09A18-F70D-4B82-AA37-99868512E362}" dt="2024-07-14T12:56:17.952" v="2355" actId="478"/>
          <ac:picMkLst>
            <pc:docMk/>
            <pc:sldMk cId="3696747307" sldId="363"/>
            <ac:picMk id="5" creationId="{D16EC488-A107-80CA-6C14-6A103E616FA0}"/>
          </ac:picMkLst>
        </pc:picChg>
        <pc:picChg chg="add del mod">
          <ac:chgData name="Shmuel Bisberg" userId="516f146723e23d0e" providerId="LiveId" clId="{56D09A18-F70D-4B82-AA37-99868512E362}" dt="2024-07-14T12:56:25.885" v="2359" actId="22"/>
          <ac:picMkLst>
            <pc:docMk/>
            <pc:sldMk cId="3696747307" sldId="363"/>
            <ac:picMk id="7" creationId="{BBAA71A4-7AB5-0F00-7E7C-47768BBA4798}"/>
          </ac:picMkLst>
        </pc:picChg>
        <pc:picChg chg="add mod">
          <ac:chgData name="Shmuel Bisberg" userId="516f146723e23d0e" providerId="LiveId" clId="{56D09A18-F70D-4B82-AA37-99868512E362}" dt="2024-07-14T12:56:46.142" v="2364" actId="1076"/>
          <ac:picMkLst>
            <pc:docMk/>
            <pc:sldMk cId="3696747307" sldId="363"/>
            <ac:picMk id="9" creationId="{E5BAABBE-80A6-4D1C-3E8B-79CD685EDD7C}"/>
          </ac:picMkLst>
        </pc:picChg>
      </pc:sldChg>
      <pc:sldChg chg="addSp modSp add mod">
        <pc:chgData name="Shmuel Bisberg" userId="516f146723e23d0e" providerId="LiveId" clId="{56D09A18-F70D-4B82-AA37-99868512E362}" dt="2024-07-14T13:03:53.785" v="2479" actId="14100"/>
        <pc:sldMkLst>
          <pc:docMk/>
          <pc:sldMk cId="1348642641" sldId="364"/>
        </pc:sldMkLst>
        <pc:spChg chg="mod">
          <ac:chgData name="Shmuel Bisberg" userId="516f146723e23d0e" providerId="LiveId" clId="{56D09A18-F70D-4B82-AA37-99868512E362}" dt="2024-07-14T12:59:56.902" v="2373" actId="313"/>
          <ac:spMkLst>
            <pc:docMk/>
            <pc:sldMk cId="1348642641" sldId="364"/>
            <ac:spMk id="2" creationId="{08F0870A-EBCD-13FC-D1A2-49C555C48170}"/>
          </ac:spMkLst>
        </pc:spChg>
        <pc:spChg chg="add mod">
          <ac:chgData name="Shmuel Bisberg" userId="516f146723e23d0e" providerId="LiveId" clId="{56D09A18-F70D-4B82-AA37-99868512E362}" dt="2024-07-14T13:03:35.813" v="2476" actId="20577"/>
          <ac:spMkLst>
            <pc:docMk/>
            <pc:sldMk cId="1348642641" sldId="364"/>
            <ac:spMk id="5" creationId="{F4BB6C1C-ACDA-43D7-F3D2-FEFF7F74E070}"/>
          </ac:spMkLst>
        </pc:spChg>
        <pc:picChg chg="add mod">
          <ac:chgData name="Shmuel Bisberg" userId="516f146723e23d0e" providerId="LiveId" clId="{56D09A18-F70D-4B82-AA37-99868512E362}" dt="2024-07-14T13:03:53.785" v="2479" actId="14100"/>
          <ac:picMkLst>
            <pc:docMk/>
            <pc:sldMk cId="1348642641" sldId="364"/>
            <ac:picMk id="7" creationId="{66380782-EFE3-E5DB-35B2-46778B1DA9FC}"/>
          </ac:picMkLst>
        </pc:picChg>
      </pc:sldChg>
      <pc:sldChg chg="addSp modSp add mod">
        <pc:chgData name="Shmuel Bisberg" userId="516f146723e23d0e" providerId="LiveId" clId="{56D09A18-F70D-4B82-AA37-99868512E362}" dt="2024-07-14T13:51:02.233" v="3227" actId="20577"/>
        <pc:sldMkLst>
          <pc:docMk/>
          <pc:sldMk cId="3778582733" sldId="365"/>
        </pc:sldMkLst>
        <pc:spChg chg="mod">
          <ac:chgData name="Shmuel Bisberg" userId="516f146723e23d0e" providerId="LiveId" clId="{56D09A18-F70D-4B82-AA37-99868512E362}" dt="2024-07-14T13:41:44.269" v="3065" actId="1076"/>
          <ac:spMkLst>
            <pc:docMk/>
            <pc:sldMk cId="3778582733" sldId="365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3:51:02.233" v="3227" actId="20577"/>
          <ac:spMkLst>
            <pc:docMk/>
            <pc:sldMk cId="3778582733" sldId="365"/>
            <ac:spMk id="7" creationId="{70B4EC43-20C2-1DA5-646B-B8D26CF7D003}"/>
          </ac:spMkLst>
        </pc:spChg>
        <pc:picChg chg="add mod">
          <ac:chgData name="Shmuel Bisberg" userId="516f146723e23d0e" providerId="LiveId" clId="{56D09A18-F70D-4B82-AA37-99868512E362}" dt="2024-07-14T13:49:59.261" v="3220" actId="1076"/>
          <ac:picMkLst>
            <pc:docMk/>
            <pc:sldMk cId="3778582733" sldId="365"/>
            <ac:picMk id="5" creationId="{364B07FD-C975-F81F-087B-0793B49F6C7A}"/>
          </ac:picMkLst>
        </pc:picChg>
      </pc:sldChg>
      <pc:sldChg chg="addSp delSp modSp add mod">
        <pc:chgData name="Shmuel Bisberg" userId="516f146723e23d0e" providerId="LiveId" clId="{56D09A18-F70D-4B82-AA37-99868512E362}" dt="2024-07-14T13:09:40.996" v="2544" actId="1076"/>
        <pc:sldMkLst>
          <pc:docMk/>
          <pc:sldMk cId="1385074996" sldId="366"/>
        </pc:sldMkLst>
        <pc:spChg chg="mod">
          <ac:chgData name="Shmuel Bisberg" userId="516f146723e23d0e" providerId="LiveId" clId="{56D09A18-F70D-4B82-AA37-99868512E362}" dt="2024-07-14T13:06:28.940" v="2485" actId="20577"/>
          <ac:spMkLst>
            <pc:docMk/>
            <pc:sldMk cId="1385074996" sldId="366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3:07:07.795" v="2529" actId="313"/>
          <ac:spMkLst>
            <pc:docMk/>
            <pc:sldMk cId="1385074996" sldId="366"/>
            <ac:spMk id="5" creationId="{F4BB6C1C-ACDA-43D7-F3D2-FEFF7F74E070}"/>
          </ac:spMkLst>
        </pc:spChg>
        <pc:picChg chg="add del mod">
          <ac:chgData name="Shmuel Bisberg" userId="516f146723e23d0e" providerId="LiveId" clId="{56D09A18-F70D-4B82-AA37-99868512E362}" dt="2024-07-14T13:07:31.790" v="2533" actId="478"/>
          <ac:picMkLst>
            <pc:docMk/>
            <pc:sldMk cId="1385074996" sldId="366"/>
            <ac:picMk id="6" creationId="{935002D5-905B-4FF0-13D5-7AA9C6F1E793}"/>
          </ac:picMkLst>
        </pc:picChg>
        <pc:picChg chg="del">
          <ac:chgData name="Shmuel Bisberg" userId="516f146723e23d0e" providerId="LiveId" clId="{56D09A18-F70D-4B82-AA37-99868512E362}" dt="2024-07-14T13:04:59.894" v="2482" actId="478"/>
          <ac:picMkLst>
            <pc:docMk/>
            <pc:sldMk cId="1385074996" sldId="366"/>
            <ac:picMk id="7" creationId="{66380782-EFE3-E5DB-35B2-46778B1DA9FC}"/>
          </ac:picMkLst>
        </pc:picChg>
        <pc:picChg chg="add mod">
          <ac:chgData name="Shmuel Bisberg" userId="516f146723e23d0e" providerId="LiveId" clId="{56D09A18-F70D-4B82-AA37-99868512E362}" dt="2024-07-14T13:09:27.497" v="2541" actId="1076"/>
          <ac:picMkLst>
            <pc:docMk/>
            <pc:sldMk cId="1385074996" sldId="366"/>
            <ac:picMk id="9" creationId="{373DE2AD-C844-182F-A2D1-27C940B4D0C1}"/>
          </ac:picMkLst>
        </pc:picChg>
        <pc:picChg chg="add mod">
          <ac:chgData name="Shmuel Bisberg" userId="516f146723e23d0e" providerId="LiveId" clId="{56D09A18-F70D-4B82-AA37-99868512E362}" dt="2024-07-14T13:09:40.996" v="2544" actId="1076"/>
          <ac:picMkLst>
            <pc:docMk/>
            <pc:sldMk cId="1385074996" sldId="366"/>
            <ac:picMk id="11" creationId="{D85D32CA-185D-A8DB-BF4D-D03AD2B54F90}"/>
          </ac:picMkLst>
        </pc:picChg>
      </pc:sldChg>
      <pc:sldChg chg="addSp modSp add mod ord">
        <pc:chgData name="Shmuel Bisberg" userId="516f146723e23d0e" providerId="LiveId" clId="{56D09A18-F70D-4B82-AA37-99868512E362}" dt="2024-07-14T13:53:20.424" v="3282" actId="20577"/>
        <pc:sldMkLst>
          <pc:docMk/>
          <pc:sldMk cId="4147027471" sldId="367"/>
        </pc:sldMkLst>
        <pc:spChg chg="mod">
          <ac:chgData name="Shmuel Bisberg" userId="516f146723e23d0e" providerId="LiveId" clId="{56D09A18-F70D-4B82-AA37-99868512E362}" dt="2024-07-14T13:53:20.424" v="3282" actId="20577"/>
          <ac:spMkLst>
            <pc:docMk/>
            <pc:sldMk cId="4147027471" sldId="367"/>
            <ac:spMk id="2" creationId="{08F0870A-EBCD-13FC-D1A2-49C555C48170}"/>
          </ac:spMkLst>
        </pc:spChg>
        <pc:spChg chg="add mod">
          <ac:chgData name="Shmuel Bisberg" userId="516f146723e23d0e" providerId="LiveId" clId="{56D09A18-F70D-4B82-AA37-99868512E362}" dt="2024-07-14T13:23:45.719" v="2894" actId="1076"/>
          <ac:spMkLst>
            <pc:docMk/>
            <pc:sldMk cId="4147027471" sldId="367"/>
            <ac:spMk id="5" creationId="{E2119E15-BB20-BBA9-196F-A0EBEBAEA769}"/>
          </ac:spMkLst>
        </pc:spChg>
        <pc:spChg chg="mod">
          <ac:chgData name="Shmuel Bisberg" userId="516f146723e23d0e" providerId="LiveId" clId="{56D09A18-F70D-4B82-AA37-99868512E362}" dt="2024-07-14T13:23:50.631" v="2895" actId="1076"/>
          <ac:spMkLst>
            <pc:docMk/>
            <pc:sldMk cId="4147027471" sldId="367"/>
            <ac:spMk id="7" creationId="{70B4EC43-20C2-1DA5-646B-B8D26CF7D003}"/>
          </ac:spMkLst>
        </pc:spChg>
        <pc:picChg chg="add mod">
          <ac:chgData name="Shmuel Bisberg" userId="516f146723e23d0e" providerId="LiveId" clId="{56D09A18-F70D-4B82-AA37-99868512E362}" dt="2024-07-14T13:23:21.244" v="2891" actId="14100"/>
          <ac:picMkLst>
            <pc:docMk/>
            <pc:sldMk cId="4147027471" sldId="367"/>
            <ac:picMk id="8" creationId="{64492A83-21E0-492F-6308-641F49181466}"/>
          </ac:picMkLst>
        </pc:picChg>
      </pc:sldChg>
      <pc:sldChg chg="addSp delSp modSp add mod">
        <pc:chgData name="Shmuel Bisberg" userId="516f146723e23d0e" providerId="LiveId" clId="{56D09A18-F70D-4B82-AA37-99868512E362}" dt="2024-07-14T13:30:44.453" v="2921" actId="1076"/>
        <pc:sldMkLst>
          <pc:docMk/>
          <pc:sldMk cId="3937792000" sldId="368"/>
        </pc:sldMkLst>
        <pc:spChg chg="mod">
          <ac:chgData name="Shmuel Bisberg" userId="516f146723e23d0e" providerId="LiveId" clId="{56D09A18-F70D-4B82-AA37-99868512E362}" dt="2024-07-14T13:24:58.653" v="2912" actId="20577"/>
          <ac:spMkLst>
            <pc:docMk/>
            <pc:sldMk cId="3937792000" sldId="368"/>
            <ac:spMk id="2" creationId="{08F0870A-EBCD-13FC-D1A2-49C555C48170}"/>
          </ac:spMkLst>
        </pc:spChg>
        <pc:spChg chg="del mod">
          <ac:chgData name="Shmuel Bisberg" userId="516f146723e23d0e" providerId="LiveId" clId="{56D09A18-F70D-4B82-AA37-99868512E362}" dt="2024-07-14T13:25:05.731" v="2916"/>
          <ac:spMkLst>
            <pc:docMk/>
            <pc:sldMk cId="3937792000" sldId="368"/>
            <ac:spMk id="5" creationId="{1811C930-A33B-04A7-EC04-1FCD4E1FF904}"/>
          </ac:spMkLst>
        </pc:spChg>
        <pc:picChg chg="add mod">
          <ac:chgData name="Shmuel Bisberg" userId="516f146723e23d0e" providerId="LiveId" clId="{56D09A18-F70D-4B82-AA37-99868512E362}" dt="2024-07-14T13:30:44.453" v="2921" actId="1076"/>
          <ac:picMkLst>
            <pc:docMk/>
            <pc:sldMk cId="3937792000" sldId="368"/>
            <ac:picMk id="6" creationId="{C4DE0E61-8FA7-D08A-3900-753A03545F47}"/>
          </ac:picMkLst>
        </pc:picChg>
        <pc:picChg chg="del">
          <ac:chgData name="Shmuel Bisberg" userId="516f146723e23d0e" providerId="LiveId" clId="{56D09A18-F70D-4B82-AA37-99868512E362}" dt="2024-07-14T13:25:05.690" v="2914" actId="478"/>
          <ac:picMkLst>
            <pc:docMk/>
            <pc:sldMk cId="3937792000" sldId="368"/>
            <ac:picMk id="8" creationId="{7F470426-E0FE-50DD-1E91-2E423FAE7929}"/>
          </ac:picMkLst>
        </pc:picChg>
      </pc:sldChg>
      <pc:sldChg chg="addSp modSp add mod ord">
        <pc:chgData name="Shmuel Bisberg" userId="516f146723e23d0e" providerId="LiveId" clId="{56D09A18-F70D-4B82-AA37-99868512E362}" dt="2024-07-14T13:34:32.286" v="2970" actId="20577"/>
        <pc:sldMkLst>
          <pc:docMk/>
          <pc:sldMk cId="2409607712" sldId="369"/>
        </pc:sldMkLst>
        <pc:spChg chg="mod">
          <ac:chgData name="Shmuel Bisberg" userId="516f146723e23d0e" providerId="LiveId" clId="{56D09A18-F70D-4B82-AA37-99868512E362}" dt="2024-07-14T13:34:32.286" v="2970" actId="20577"/>
          <ac:spMkLst>
            <pc:docMk/>
            <pc:sldMk cId="2409607712" sldId="369"/>
            <ac:spMk id="2" creationId="{08F0870A-EBCD-13FC-D1A2-49C555C48170}"/>
          </ac:spMkLst>
        </pc:spChg>
        <pc:picChg chg="add mod">
          <ac:chgData name="Shmuel Bisberg" userId="516f146723e23d0e" providerId="LiveId" clId="{56D09A18-F70D-4B82-AA37-99868512E362}" dt="2024-07-14T13:33:57.853" v="2951" actId="14100"/>
          <ac:picMkLst>
            <pc:docMk/>
            <pc:sldMk cId="2409607712" sldId="369"/>
            <ac:picMk id="5" creationId="{91B5640C-2A08-43B7-CF70-EDB215A9C5DB}"/>
          </ac:picMkLst>
        </pc:picChg>
      </pc:sldChg>
      <pc:sldChg chg="addSp modSp add mod ord">
        <pc:chgData name="Shmuel Bisberg" userId="516f146723e23d0e" providerId="LiveId" clId="{56D09A18-F70D-4B82-AA37-99868512E362}" dt="2024-07-14T13:34:39.515" v="2973"/>
        <pc:sldMkLst>
          <pc:docMk/>
          <pc:sldMk cId="706093252" sldId="370"/>
        </pc:sldMkLst>
        <pc:spChg chg="mod">
          <ac:chgData name="Shmuel Bisberg" userId="516f146723e23d0e" providerId="LiveId" clId="{56D09A18-F70D-4B82-AA37-99868512E362}" dt="2024-07-14T13:34:37.517" v="2971" actId="20577"/>
          <ac:spMkLst>
            <pc:docMk/>
            <pc:sldMk cId="706093252" sldId="370"/>
            <ac:spMk id="2" creationId="{08F0870A-EBCD-13FC-D1A2-49C555C48170}"/>
          </ac:spMkLst>
        </pc:spChg>
        <pc:picChg chg="add mod">
          <ac:chgData name="Shmuel Bisberg" userId="516f146723e23d0e" providerId="LiveId" clId="{56D09A18-F70D-4B82-AA37-99868512E362}" dt="2024-07-14T13:33:27.794" v="2948" actId="14100"/>
          <ac:picMkLst>
            <pc:docMk/>
            <pc:sldMk cId="706093252" sldId="370"/>
            <ac:picMk id="5" creationId="{679DB480-6FBB-94E3-9D78-F363F341CF1C}"/>
          </ac:picMkLst>
        </pc:picChg>
      </pc:sldChg>
      <pc:sldChg chg="addSp delSp modSp add mod">
        <pc:chgData name="Shmuel Bisberg" userId="516f146723e23d0e" providerId="LiveId" clId="{56D09A18-F70D-4B82-AA37-99868512E362}" dt="2024-07-14T14:17:30.711" v="3400" actId="20577"/>
        <pc:sldMkLst>
          <pc:docMk/>
          <pc:sldMk cId="3052923377" sldId="371"/>
        </pc:sldMkLst>
        <pc:spChg chg="mod">
          <ac:chgData name="Shmuel Bisberg" userId="516f146723e23d0e" providerId="LiveId" clId="{56D09A18-F70D-4B82-AA37-99868512E362}" dt="2024-07-14T14:17:30.711" v="3400" actId="20577"/>
          <ac:spMkLst>
            <pc:docMk/>
            <pc:sldMk cId="3052923377" sldId="371"/>
            <ac:spMk id="2" creationId="{08F0870A-EBCD-13FC-D1A2-49C555C48170}"/>
          </ac:spMkLst>
        </pc:spChg>
        <pc:spChg chg="del mod">
          <ac:chgData name="Shmuel Bisberg" userId="516f146723e23d0e" providerId="LiveId" clId="{56D09A18-F70D-4B82-AA37-99868512E362}" dt="2024-07-14T13:53:54.446" v="3303" actId="478"/>
          <ac:spMkLst>
            <pc:docMk/>
            <pc:sldMk cId="3052923377" sldId="371"/>
            <ac:spMk id="5" creationId="{F4BB6C1C-ACDA-43D7-F3D2-FEFF7F74E070}"/>
          </ac:spMkLst>
        </pc:spChg>
        <pc:spChg chg="add mod">
          <ac:chgData name="Shmuel Bisberg" userId="516f146723e23d0e" providerId="LiveId" clId="{56D09A18-F70D-4B82-AA37-99868512E362}" dt="2024-07-14T13:56:33.890" v="3352" actId="20577"/>
          <ac:spMkLst>
            <pc:docMk/>
            <pc:sldMk cId="3052923377" sldId="371"/>
            <ac:spMk id="6" creationId="{A7A728DA-E961-616F-D64A-4EC5C32B630F}"/>
          </ac:spMkLst>
        </pc:spChg>
        <pc:picChg chg="add del mod">
          <ac:chgData name="Shmuel Bisberg" userId="516f146723e23d0e" providerId="LiveId" clId="{56D09A18-F70D-4B82-AA37-99868512E362}" dt="2024-07-14T14:16:31.152" v="3392" actId="478"/>
          <ac:picMkLst>
            <pc:docMk/>
            <pc:sldMk cId="3052923377" sldId="371"/>
            <ac:picMk id="8" creationId="{0306A6AA-041B-6426-89B1-D6AA5473B71B}"/>
          </ac:picMkLst>
        </pc:picChg>
        <pc:picChg chg="del">
          <ac:chgData name="Shmuel Bisberg" userId="516f146723e23d0e" providerId="LiveId" clId="{56D09A18-F70D-4B82-AA37-99868512E362}" dt="2024-07-14T13:53:56.454" v="3304" actId="478"/>
          <ac:picMkLst>
            <pc:docMk/>
            <pc:sldMk cId="3052923377" sldId="371"/>
            <ac:picMk id="9" creationId="{373DE2AD-C844-182F-A2D1-27C940B4D0C1}"/>
          </ac:picMkLst>
        </pc:picChg>
        <pc:picChg chg="del">
          <ac:chgData name="Shmuel Bisberg" userId="516f146723e23d0e" providerId="LiveId" clId="{56D09A18-F70D-4B82-AA37-99868512E362}" dt="2024-07-14T13:53:57.102" v="3305" actId="478"/>
          <ac:picMkLst>
            <pc:docMk/>
            <pc:sldMk cId="3052923377" sldId="371"/>
            <ac:picMk id="11" creationId="{D85D32CA-185D-A8DB-BF4D-D03AD2B54F90}"/>
          </ac:picMkLst>
        </pc:picChg>
        <pc:picChg chg="add mod">
          <ac:chgData name="Shmuel Bisberg" userId="516f146723e23d0e" providerId="LiveId" clId="{56D09A18-F70D-4B82-AA37-99868512E362}" dt="2024-07-14T14:17:18.203" v="3395" actId="14100"/>
          <ac:picMkLst>
            <pc:docMk/>
            <pc:sldMk cId="3052923377" sldId="371"/>
            <ac:picMk id="12" creationId="{F21689B8-2403-F779-C6FF-87F49AD274AC}"/>
          </ac:picMkLst>
        </pc:picChg>
      </pc:sldChg>
      <pc:sldChg chg="modSp add mod ord">
        <pc:chgData name="Shmuel Bisberg" userId="516f146723e23d0e" providerId="LiveId" clId="{56D09A18-F70D-4B82-AA37-99868512E362}" dt="2024-07-14T14:26:01.826" v="3793" actId="20577"/>
        <pc:sldMkLst>
          <pc:docMk/>
          <pc:sldMk cId="2356031599" sldId="372"/>
        </pc:sldMkLst>
        <pc:spChg chg="mod">
          <ac:chgData name="Shmuel Bisberg" userId="516f146723e23d0e" providerId="LiveId" clId="{56D09A18-F70D-4B82-AA37-99868512E362}" dt="2024-07-14T13:58:09.797" v="3372" actId="20577"/>
          <ac:spMkLst>
            <pc:docMk/>
            <pc:sldMk cId="2356031599" sldId="372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4:26:01.826" v="3793" actId="20577"/>
          <ac:spMkLst>
            <pc:docMk/>
            <pc:sldMk cId="2356031599" sldId="372"/>
            <ac:spMk id="7" creationId="{70B4EC43-20C2-1DA5-646B-B8D26CF7D003}"/>
          </ac:spMkLst>
        </pc:spChg>
      </pc:sldChg>
      <pc:sldChg chg="modSp add mod">
        <pc:chgData name="Shmuel Bisberg" userId="516f146723e23d0e" providerId="LiveId" clId="{56D09A18-F70D-4B82-AA37-99868512E362}" dt="2024-07-14T14:31:40.936" v="4060" actId="20577"/>
        <pc:sldMkLst>
          <pc:docMk/>
          <pc:sldMk cId="2858915859" sldId="373"/>
        </pc:sldMkLst>
        <pc:spChg chg="mod">
          <ac:chgData name="Shmuel Bisberg" userId="516f146723e23d0e" providerId="LiveId" clId="{56D09A18-F70D-4B82-AA37-99868512E362}" dt="2024-07-14T13:58:21.397" v="3384" actId="20577"/>
          <ac:spMkLst>
            <pc:docMk/>
            <pc:sldMk cId="2858915859" sldId="373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4:31:40.936" v="4060" actId="20577"/>
          <ac:spMkLst>
            <pc:docMk/>
            <pc:sldMk cId="2858915859" sldId="373"/>
            <ac:spMk id="7" creationId="{70B4EC43-20C2-1DA5-646B-B8D26CF7D003}"/>
          </ac:spMkLst>
        </pc:spChg>
      </pc:sldChg>
      <pc:sldChg chg="modSp add mod">
        <pc:chgData name="Shmuel Bisberg" userId="516f146723e23d0e" providerId="LiveId" clId="{56D09A18-F70D-4B82-AA37-99868512E362}" dt="2024-07-14T14:34:23.306" v="4076"/>
        <pc:sldMkLst>
          <pc:docMk/>
          <pc:sldMk cId="403938180" sldId="374"/>
        </pc:sldMkLst>
        <pc:spChg chg="mod">
          <ac:chgData name="Shmuel Bisberg" userId="516f146723e23d0e" providerId="LiveId" clId="{56D09A18-F70D-4B82-AA37-99868512E362}" dt="2024-07-14T14:32:28.647" v="4072" actId="20577"/>
          <ac:spMkLst>
            <pc:docMk/>
            <pc:sldMk cId="403938180" sldId="374"/>
            <ac:spMk id="2" creationId="{08F0870A-EBCD-13FC-D1A2-49C555C48170}"/>
          </ac:spMkLst>
        </pc:spChg>
        <pc:spChg chg="mod">
          <ac:chgData name="Shmuel Bisberg" userId="516f146723e23d0e" providerId="LiveId" clId="{56D09A18-F70D-4B82-AA37-99868512E362}" dt="2024-07-14T14:34:23.306" v="4076"/>
          <ac:spMkLst>
            <pc:docMk/>
            <pc:sldMk cId="403938180" sldId="374"/>
            <ac:spMk id="7" creationId="{70B4EC43-20C2-1DA5-646B-B8D26CF7D0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1"/>
            <a:ext cx="5221224" cy="1403518"/>
          </a:xfrm>
        </p:spPr>
        <p:txBody>
          <a:bodyPr>
            <a:normAutofit/>
          </a:bodyPr>
          <a:lstStyle/>
          <a:p>
            <a:r>
              <a:rPr lang="en-US" sz="8000" dirty="0"/>
              <a:t>TCL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5F8412D-1BE7-CEC6-002E-2BB0E4BDB560}"/>
              </a:ext>
            </a:extLst>
          </p:cNvPr>
          <p:cNvSpPr txBox="1"/>
          <p:nvPr/>
        </p:nvSpPr>
        <p:spPr>
          <a:xfrm>
            <a:off x="6097438" y="2363639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Tool Command Language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B69B9EB-DF9C-A175-C086-8116AAF613AF}"/>
              </a:ext>
            </a:extLst>
          </p:cNvPr>
          <p:cNvSpPr txBox="1"/>
          <p:nvPr/>
        </p:nvSpPr>
        <p:spPr>
          <a:xfrm>
            <a:off x="8597085" y="6346052"/>
            <a:ext cx="5391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Shmuel Bisberg &amp; Avi Yalow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טיפוסים בשפה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הטיפוסים הם </a:t>
            </a:r>
            <a:r>
              <a:rPr lang="en-US" dirty="0"/>
              <a:t>weekly typed</a:t>
            </a:r>
            <a:r>
              <a:rPr lang="he-IL" dirty="0"/>
              <a:t> ופונקציות בשפה יזרקו </a:t>
            </a:r>
            <a:r>
              <a:rPr lang="en-US" dirty="0"/>
              <a:t>errors</a:t>
            </a:r>
            <a:r>
              <a:rPr lang="he-IL" dirty="0"/>
              <a:t> בזמן ריצה אם יש בעיה הקשורה לטיפוס ארגומנט הנשלח לפונקציה</a:t>
            </a:r>
          </a:p>
          <a:p>
            <a:pPr algn="r" rtl="1"/>
            <a:r>
              <a:rPr lang="he-IL" dirty="0"/>
              <a:t>טיפוסים פרימיטיביים: </a:t>
            </a:r>
            <a:r>
              <a:rPr lang="en-US" dirty="0"/>
              <a:t>integer, string, double</a:t>
            </a:r>
            <a:r>
              <a:rPr lang="he-IL" dirty="0"/>
              <a:t> מזוהים ע"י השפה אך מיוצגים כמחרוזת בזיכרון</a:t>
            </a:r>
          </a:p>
          <a:p>
            <a:pPr algn="r" rtl="1"/>
            <a:r>
              <a:rPr lang="he-IL" dirty="0"/>
              <a:t>משתנים בוליאניים: הם הקבועים 0,1 – אין בשפה </a:t>
            </a:r>
            <a:r>
              <a:rPr lang="en-US" dirty="0"/>
              <a:t>true, false</a:t>
            </a:r>
            <a:endParaRPr lang="he-IL" dirty="0"/>
          </a:p>
          <a:p>
            <a:pPr algn="r" rtl="1"/>
            <a:r>
              <a:rPr lang="en-US" dirty="0"/>
              <a:t>List</a:t>
            </a:r>
            <a:r>
              <a:rPr lang="he-IL" dirty="0"/>
              <a:t> – רשימות ולהן המון פקודות מאוד נוחות </a:t>
            </a:r>
          </a:p>
          <a:p>
            <a:pPr algn="r" rtl="1"/>
            <a:r>
              <a:rPr lang="en-US" dirty="0"/>
              <a:t>Array</a:t>
            </a:r>
            <a:r>
              <a:rPr lang="he-IL" dirty="0"/>
              <a:t> – רשימה אסוציאטיבית</a:t>
            </a:r>
          </a:p>
          <a:p>
            <a:pPr algn="r" rtl="1"/>
            <a:r>
              <a:rPr lang="en-US" dirty="0"/>
              <a:t>Dictionaries</a:t>
            </a:r>
            <a:r>
              <a:rPr lang="he-IL" dirty="0"/>
              <a:t> – החל מ</a:t>
            </a:r>
            <a:r>
              <a:rPr lang="en-US" dirty="0"/>
              <a:t> </a:t>
            </a:r>
            <a:r>
              <a:rPr lang="en-US" dirty="0" err="1"/>
              <a:t>Tcl</a:t>
            </a:r>
            <a:r>
              <a:rPr lang="en-US" dirty="0"/>
              <a:t> 8.5</a:t>
            </a:r>
            <a:r>
              <a:rPr lang="he-IL" dirty="0"/>
              <a:t> נוסף מבנה נתונים זה והוא שדרוג של </a:t>
            </a:r>
            <a:r>
              <a:rPr lang="en-US" dirty="0"/>
              <a:t>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7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על התחביר 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בשקפים הבאים נסקור את תחביר השפה</a:t>
            </a:r>
          </a:p>
          <a:p>
            <a:pPr algn="r" rtl="1"/>
            <a:r>
              <a:rPr lang="he-IL" dirty="0"/>
              <a:t>לא דומה ל</a:t>
            </a:r>
            <a:r>
              <a:rPr lang="en-US" dirty="0"/>
              <a:t>C</a:t>
            </a:r>
            <a:r>
              <a:rPr lang="he-IL" dirty="0"/>
              <a:t> וכל מה שאנחנו מכירם</a:t>
            </a:r>
          </a:p>
          <a:p>
            <a:pPr algn="r" rtl="1"/>
            <a:r>
              <a:rPr lang="he-IL" dirty="0"/>
              <a:t>דומה יותר ל- </a:t>
            </a:r>
            <a:r>
              <a:rPr lang="en-US" dirty="0"/>
              <a:t>shell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he-IL" dirty="0"/>
              <a:t>אופרטורים אריתמטיים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811C930-A33B-04A7-EC04-1FCD4E1FF904}"/>
              </a:ext>
            </a:extLst>
          </p:cNvPr>
          <p:cNvSpPr txBox="1"/>
          <p:nvPr/>
        </p:nvSpPr>
        <p:spPr>
          <a:xfrm>
            <a:off x="3110754" y="7546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נשתמש בפקודה </a:t>
            </a:r>
            <a:r>
              <a:rPr lang="en-US" dirty="0"/>
              <a:t>expr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DD27E47-FD7D-B5DD-CCE5-38D4F7E0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13" y="1202696"/>
            <a:ext cx="5990519" cy="55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he-IL" dirty="0"/>
              <a:t>אופרטורים בוליאניים ולוגיים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811C930-A33B-04A7-EC04-1FCD4E1FF904}"/>
              </a:ext>
            </a:extLst>
          </p:cNvPr>
          <p:cNvSpPr txBox="1"/>
          <p:nvPr/>
        </p:nvSpPr>
        <p:spPr>
          <a:xfrm>
            <a:off x="3110754" y="7546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נשתמש בפקודה </a:t>
            </a:r>
            <a:r>
              <a:rPr lang="en-US" dirty="0"/>
              <a:t>expr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F470426-E0FE-50DD-1E91-2E423FAE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13" y="1180968"/>
            <a:ext cx="5990519" cy="53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he-IL" dirty="0"/>
              <a:t>ביטויים רגולריים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4DE0E61-8FA7-D08A-3900-753A035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55" y="754636"/>
            <a:ext cx="4478577" cy="5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If, if-else, if-else-if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8C5A308-57AA-0BD1-9495-930054A9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78" y="754636"/>
            <a:ext cx="5444254" cy="5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76606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Switch-case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9DB480-6FBB-94E3-9D78-F363F341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17" y="888675"/>
            <a:ext cx="5727715" cy="56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76606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 regex Switch-case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1B5640C-2A08-43B7-CF70-EDB215A9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1" y="891923"/>
            <a:ext cx="5335232" cy="56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456374"/>
            <a:ext cx="8297380" cy="47275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טיפול בשגיאות – </a:t>
            </a:r>
            <a:r>
              <a:rPr lang="en-US" dirty="0"/>
              <a:t>try/catch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4A951E-2B0C-0473-3844-ACD931B0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23" y="1082452"/>
            <a:ext cx="636358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4F91588-E64C-48C9-8520-F890B987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6" y="754636"/>
            <a:ext cx="6049896" cy="59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רקע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הוצאה לאור בשנת 1988 על ידי פרופ' ג'ון </a:t>
            </a:r>
            <a:r>
              <a:rPr lang="he-IL" dirty="0" err="1"/>
              <a:t>אוסטראוט</a:t>
            </a:r>
            <a:r>
              <a:rPr lang="he-IL" dirty="0"/>
              <a:t> מאוניברסיטת קליפורניה</a:t>
            </a:r>
            <a:endParaRPr lang="en-US" dirty="0"/>
          </a:p>
          <a:p>
            <a:pPr algn="r" rtl="1"/>
            <a:r>
              <a:rPr lang="he-IL" dirty="0"/>
              <a:t>משמשת רבות בפיתוח של כלים ותוכנות קטנות, סקריפטים, ואוטומציה.</a:t>
            </a:r>
            <a:endParaRPr lang="en-US" dirty="0"/>
          </a:p>
          <a:p>
            <a:pPr algn="r" rtl="1"/>
            <a:r>
              <a:rPr lang="he-IL" dirty="0"/>
              <a:t>היא פופולרית במיוחד בתחום הבדיקות האוטומטיות והמדידה</a:t>
            </a:r>
            <a:endParaRPr lang="en-US" dirty="0"/>
          </a:p>
          <a:p>
            <a:pPr algn="r" rtl="1"/>
            <a:r>
              <a:rPr lang="he-IL" dirty="0"/>
              <a:t>השפה נועדה להיות קלה לשילוב בתוך יישומים אחרים, ומכאן השם "</a:t>
            </a:r>
            <a:r>
              <a:rPr lang="en-US" dirty="0"/>
              <a:t>Tool Command Language".</a:t>
            </a:r>
          </a:p>
          <a:p>
            <a:pPr algn="r" rtl="1"/>
            <a:r>
              <a:rPr lang="he-IL" dirty="0"/>
              <a:t>התחביר של </a:t>
            </a:r>
            <a:r>
              <a:rPr lang="en-US" dirty="0" err="1"/>
              <a:t>Tcl</a:t>
            </a:r>
            <a:r>
              <a:rPr lang="en-US" dirty="0"/>
              <a:t> </a:t>
            </a:r>
            <a:r>
              <a:rPr lang="he-IL" dirty="0"/>
              <a:t>פשוט וקל ללמידה. הפקודות מורכבות ממילים מופרדות על ידי רווחים והפרמטרים מועברים כטקסט פשוט.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Key-value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732E125-8282-9E12-6778-004236EC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21" y="754636"/>
            <a:ext cx="7170711" cy="5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5BAABBE-80A6-4D1C-3E8B-79CD685E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1" y="-2212412"/>
            <a:ext cx="12568036" cy="7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coroutines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BB6C1C-ACDA-43D7-F3D2-FEFF7F74E070}"/>
              </a:ext>
            </a:extLst>
          </p:cNvPr>
          <p:cNvSpPr txBox="1"/>
          <p:nvPr/>
        </p:nvSpPr>
        <p:spPr>
          <a:xfrm>
            <a:off x="3110754" y="7546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כלי ליצירת רצפים. שימושי לחסכון בזיכרון וסנכרון </a:t>
            </a:r>
            <a:r>
              <a:rPr lang="he-IL" dirty="0" err="1"/>
              <a:t>תהליכונים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6380782-EFE3-E5DB-35B2-46778B1D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7" y="1153787"/>
            <a:ext cx="4933615" cy="56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BB6C1C-ACDA-43D7-F3D2-FEFF7F74E070}"/>
              </a:ext>
            </a:extLst>
          </p:cNvPr>
          <p:cNvSpPr txBox="1"/>
          <p:nvPr/>
        </p:nvSpPr>
        <p:spPr>
          <a:xfrm>
            <a:off x="3110754" y="7546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מצריך חבילה מיוחדת וגרסה מתקדמת של </a:t>
            </a:r>
            <a:r>
              <a:rPr lang="en-US" dirty="0"/>
              <a:t>TCL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73DE2AD-C844-182F-A2D1-27C940B4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1128152"/>
            <a:ext cx="3710457" cy="548359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85D32CA-185D-A8DB-BF4D-D03AD2B5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983787"/>
            <a:ext cx="4954880" cy="34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0" y="202301"/>
            <a:ext cx="8297380" cy="508383"/>
          </a:xfrm>
        </p:spPr>
        <p:txBody>
          <a:bodyPr/>
          <a:lstStyle/>
          <a:p>
            <a:pPr algn="r" rtl="1"/>
            <a:r>
              <a:rPr lang="en-US" dirty="0"/>
              <a:t>Event oriented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7A728DA-E961-616F-D64A-4EC5C32B630F}"/>
              </a:ext>
            </a:extLst>
          </p:cNvPr>
          <p:cNvSpPr txBox="1"/>
          <p:nvPr/>
        </p:nvSpPr>
        <p:spPr>
          <a:xfrm>
            <a:off x="3048000" y="710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משתמש ב- </a:t>
            </a:r>
            <a:r>
              <a:rPr lang="en-US" dirty="0"/>
              <a:t>event loop</a:t>
            </a:r>
            <a:r>
              <a:rPr lang="he-IL" dirty="0"/>
              <a:t> ומתזמן אליו משימות </a:t>
            </a: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21689B8-2403-F779-C6FF-87F49AD2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56" y="1144571"/>
            <a:ext cx="3898375" cy="52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393756"/>
            <a:ext cx="8297380" cy="47275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חבילות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643" y="1394155"/>
            <a:ext cx="8324089" cy="1443776"/>
          </a:xfrm>
        </p:spPr>
        <p:txBody>
          <a:bodyPr/>
          <a:lstStyle/>
          <a:p>
            <a:pPr algn="r" rtl="1"/>
            <a:r>
              <a:rPr lang="he-IL" dirty="0"/>
              <a:t>התקנה ע"י </a:t>
            </a:r>
            <a:r>
              <a:rPr lang="en-US" dirty="0"/>
              <a:t>apt</a:t>
            </a:r>
            <a:r>
              <a:rPr lang="he-IL" dirty="0"/>
              <a:t> – </a:t>
            </a:r>
            <a:r>
              <a:rPr lang="en-US" dirty="0" err="1"/>
              <a:t>sudo</a:t>
            </a:r>
            <a:r>
              <a:rPr lang="en-US" dirty="0"/>
              <a:t> apt install Thread</a:t>
            </a:r>
          </a:p>
          <a:p>
            <a:pPr algn="r" rtl="1"/>
            <a:r>
              <a:rPr lang="he-IL" dirty="0"/>
              <a:t>התקנה ע"י </a:t>
            </a:r>
            <a:r>
              <a:rPr lang="he-IL" dirty="0" err="1"/>
              <a:t>קימפול</a:t>
            </a:r>
            <a:r>
              <a:rPr lang="he-IL" dirty="0"/>
              <a:t> – מסובך ומצריך חבילות </a:t>
            </a:r>
            <a:r>
              <a:rPr lang="en-US" dirty="0"/>
              <a:t>DEV</a:t>
            </a:r>
            <a:r>
              <a:rPr lang="he-IL" dirty="0"/>
              <a:t> של שלל חבילות אחרות. (השתמשנו בשיטה זו עבור </a:t>
            </a:r>
            <a:r>
              <a:rPr lang="en-US" dirty="0"/>
              <a:t>package require xml 3.2</a:t>
            </a:r>
            <a:r>
              <a:rPr lang="he-IL" dirty="0"/>
              <a:t> – היה שווה את זה...)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2119E15-BB20-BBA9-196F-A0EBEBAEA769}"/>
              </a:ext>
            </a:extLst>
          </p:cNvPr>
          <p:cNvSpPr txBox="1"/>
          <p:nvPr/>
        </p:nvSpPr>
        <p:spPr>
          <a:xfrm>
            <a:off x="3137463" y="86651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נשתמש בפקודה - </a:t>
            </a:r>
            <a:r>
              <a:rPr lang="en-US" dirty="0"/>
              <a:t>package require </a:t>
            </a:r>
            <a:r>
              <a:rPr lang="en-US" dirty="0" err="1"/>
              <a:t>SomePackage</a:t>
            </a:r>
            <a:r>
              <a:rPr lang="en-US" dirty="0"/>
              <a:t> 1.0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4492A83-21E0-492F-6308-641F4918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94" y="2803256"/>
            <a:ext cx="4900947" cy="3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52" y="819595"/>
            <a:ext cx="8297380" cy="47275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 שימוש בחבילות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7100" y="1682496"/>
            <a:ext cx="3228341" cy="3549904"/>
          </a:xfrm>
        </p:spPr>
        <p:txBody>
          <a:bodyPr>
            <a:normAutofit/>
          </a:bodyPr>
          <a:lstStyle/>
          <a:p>
            <a:pPr algn="r" rtl="1"/>
            <a:r>
              <a:rPr lang="he-IL" dirty="0" err="1"/>
              <a:t>תהליכונים</a:t>
            </a:r>
            <a:r>
              <a:rPr lang="he-IL" dirty="0"/>
              <a:t> –</a:t>
            </a:r>
            <a:r>
              <a:rPr lang="en-US" dirty="0"/>
              <a:t> make thread-pool </a:t>
            </a:r>
            <a:endParaRPr lang="he-IL" dirty="0"/>
          </a:p>
          <a:p>
            <a:pPr algn="r" rtl="1"/>
            <a:r>
              <a:rPr lang="he-IL" dirty="0"/>
              <a:t>ספרית </a:t>
            </a:r>
            <a:r>
              <a:rPr lang="en-US" dirty="0"/>
              <a:t>XML</a:t>
            </a:r>
            <a:r>
              <a:rPr lang="he-IL" dirty="0"/>
              <a:t> – </a:t>
            </a:r>
            <a:r>
              <a:rPr lang="en-US" dirty="0"/>
              <a:t>make xml-example</a:t>
            </a:r>
            <a:endParaRPr lang="he-IL" dirty="0"/>
          </a:p>
          <a:p>
            <a:pPr algn="r" rtl="1"/>
            <a:r>
              <a:rPr lang="he-IL" dirty="0"/>
              <a:t> </a:t>
            </a:r>
            <a:r>
              <a:rPr lang="en-US" dirty="0"/>
              <a:t> - GNU</a:t>
            </a:r>
            <a:r>
              <a:rPr lang="he-IL" dirty="0"/>
              <a:t>תמיכה נהדרת מעל כל פקודות </a:t>
            </a:r>
            <a:r>
              <a:rPr lang="en-US" dirty="0"/>
              <a:t>GNU</a:t>
            </a:r>
            <a:endParaRPr lang="he-IL" dirty="0"/>
          </a:p>
          <a:p>
            <a:pPr algn="r" rtl="1"/>
            <a:r>
              <a:rPr lang="en-US" dirty="0"/>
              <a:t>https://www.tcl-lang.org/man/tcl8.6/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4B07FD-C975-F81F-087B-0793B49F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72627"/>
            <a:ext cx="568721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יתרונות השפה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4" y="202692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פשוט וקל ללמידה, קל להרצה בכמעט כל סביבה</a:t>
            </a:r>
          </a:p>
          <a:p>
            <a:pPr algn="r" rtl="1"/>
            <a:r>
              <a:rPr lang="he-IL" dirty="0"/>
              <a:t>נותנת אפשרות לפיתוח מהיר – ניתן לשימוש בשביל </a:t>
            </a:r>
            <a:r>
              <a:rPr lang="en-US" dirty="0"/>
              <a:t>Prototyping</a:t>
            </a:r>
            <a:r>
              <a:rPr lang="he-IL" dirty="0"/>
              <a:t> או לפתרון מהיר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immutability</a:t>
            </a:r>
            <a:r>
              <a:rPr lang="he-IL" dirty="0"/>
              <a:t> של השפה מקלה על תכנות מקבילי </a:t>
            </a:r>
          </a:p>
          <a:p>
            <a:pPr algn="r" rtl="1"/>
            <a:r>
              <a:rPr lang="he-IL" dirty="0"/>
              <a:t>בעלת </a:t>
            </a:r>
            <a:r>
              <a:rPr lang="en-US" dirty="0"/>
              <a:t>STD</a:t>
            </a:r>
            <a:r>
              <a:rPr lang="he-IL" dirty="0"/>
              <a:t> ענקית ובנוסף בעלת מספר גדול של חבילות</a:t>
            </a:r>
          </a:p>
          <a:p>
            <a:pPr algn="r" rtl="1"/>
            <a:r>
              <a:rPr lang="he-IL" dirty="0"/>
              <a:t>קוד פתוח</a:t>
            </a:r>
          </a:p>
          <a:p>
            <a:pPr algn="r" rtl="1"/>
            <a:r>
              <a:rPr lang="he-IL" dirty="0"/>
              <a:t>שפה קטנה מאוד </a:t>
            </a:r>
            <a:r>
              <a:rPr lang="en-US" dirty="0"/>
              <a:t>Lightweight</a:t>
            </a:r>
            <a:endParaRPr lang="he-IL" dirty="0"/>
          </a:p>
          <a:p>
            <a:pPr algn="r" rtl="1"/>
            <a:r>
              <a:rPr lang="he-IL" dirty="0"/>
              <a:t>תמיכה בפיצ'רים נהדרים כמו </a:t>
            </a:r>
            <a:r>
              <a:rPr lang="en-US" dirty="0"/>
              <a:t>Embeddability, Event-Driven Programming, Data Driven Programing</a:t>
            </a:r>
            <a:r>
              <a:rPr lang="he-IL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31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חסרונות השפה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en-US" dirty="0"/>
              <a:t>Interpreted + week types = bad performance</a:t>
            </a:r>
          </a:p>
          <a:p>
            <a:pPr algn="r" rtl="1"/>
            <a:r>
              <a:rPr lang="he-IL" dirty="0"/>
              <a:t>מספר מצומצם של מבני נתונים</a:t>
            </a:r>
          </a:p>
          <a:p>
            <a:pPr algn="r" rtl="1"/>
            <a:r>
              <a:rPr lang="he-IL" dirty="0"/>
              <a:t>חוסר הגדרת הטיפוסים מקשה על טיפול בשגיאות</a:t>
            </a:r>
          </a:p>
          <a:p>
            <a:pPr algn="r" rtl="1"/>
            <a:r>
              <a:rPr lang="he-IL" dirty="0"/>
              <a:t>שפה מיושנת - שפה שעבר זמנה </a:t>
            </a:r>
          </a:p>
          <a:p>
            <a:pPr algn="r" rtl="1"/>
            <a:r>
              <a:rPr lang="he-IL" dirty="0"/>
              <a:t>קהילה הולכת ומתדלדלת </a:t>
            </a:r>
          </a:p>
          <a:p>
            <a:pPr algn="r" rtl="1"/>
            <a:r>
              <a:rPr lang="he-IL" dirty="0"/>
              <a:t>חוסר בכלי </a:t>
            </a:r>
            <a:r>
              <a:rPr lang="he-IL" dirty="0" err="1"/>
              <a:t>דיבוג</a:t>
            </a:r>
            <a:endParaRPr lang="he-IL" dirty="0"/>
          </a:p>
          <a:p>
            <a:pPr algn="r" rtl="1"/>
            <a:r>
              <a:rPr lang="he-IL" dirty="0"/>
              <a:t>תחביר "מוזר" יחסית לסטנדרט כיום</a:t>
            </a:r>
          </a:p>
          <a:p>
            <a:pPr algn="r" rtl="1"/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5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לסיכום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 err="1"/>
              <a:t>Tcl</a:t>
            </a:r>
            <a:r>
              <a:rPr lang="en-US" dirty="0"/>
              <a:t> (Tool Command Language) </a:t>
            </a:r>
            <a:r>
              <a:rPr lang="he-IL" dirty="0"/>
              <a:t>היא שפה פשוטה ללמידה ולשימוש, המאפשרת פיתוח מהיר של סקריפטים ואפליקציות. היתרונות כוללים סינטקס פשוט, שילוב קל עם </a:t>
            </a:r>
            <a:r>
              <a:rPr lang="en-US" dirty="0"/>
              <a:t>C </a:t>
            </a:r>
            <a:r>
              <a:rPr lang="he-IL" dirty="0"/>
              <a:t>ו-</a:t>
            </a:r>
            <a:r>
              <a:rPr lang="en-US" dirty="0"/>
              <a:t>C++, </a:t>
            </a:r>
            <a:r>
              <a:rPr lang="he-IL" dirty="0"/>
              <a:t>עיבוד מחרוזות חזק ותמיכה בפיתוח מונחה אירועים עם </a:t>
            </a:r>
            <a:r>
              <a:rPr lang="en-US" dirty="0"/>
              <a:t>Tk </a:t>
            </a:r>
            <a:r>
              <a:rPr lang="he-IL" dirty="0"/>
              <a:t>ליצירת ממשקי משתמש גרפיים. החסרונות כוללים ביצועים איטיים יחסית, מבנה נתונים בסיסי ותמיכה פחותה בקהילה. </a:t>
            </a:r>
            <a:r>
              <a:rPr lang="en-US" dirty="0" err="1"/>
              <a:t>Tcl</a:t>
            </a:r>
            <a:r>
              <a:rPr lang="en-US" dirty="0"/>
              <a:t> </a:t>
            </a:r>
            <a:r>
              <a:rPr lang="he-IL" dirty="0"/>
              <a:t>מציעה מערכת ניהול חבילות להרחבות, והשימושים הנפוצים כוללים אוטומציה, בדיקות תוכנה, </a:t>
            </a:r>
            <a:r>
              <a:rPr lang="he-IL" dirty="0" err="1"/>
              <a:t>פרוטוטייפינג</a:t>
            </a:r>
            <a:r>
              <a:rPr lang="he-IL" dirty="0"/>
              <a:t> מהיר ותכנות ממשקי משתמש גרפיים. </a:t>
            </a:r>
            <a:r>
              <a:rPr lang="he-IL"/>
              <a:t>היא מתאימה במיוחד לאפליקציות משובצות ולמערכות הדורשות גמישות רבה.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סוג השפה	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הושפע מ- </a:t>
            </a:r>
            <a:r>
              <a:rPr lang="en-US" dirty="0"/>
              <a:t>AWK, Lisp</a:t>
            </a:r>
          </a:p>
          <a:p>
            <a:pPr algn="r" rtl="1"/>
            <a:r>
              <a:rPr lang="he-IL" dirty="0"/>
              <a:t>השפיע על- </a:t>
            </a:r>
            <a:r>
              <a:rPr lang="en-US" dirty="0"/>
              <a:t>PHP, PowerShell, Tea, TH1</a:t>
            </a:r>
            <a:endParaRPr lang="he-IL" dirty="0"/>
          </a:p>
          <a:p>
            <a:pPr algn="r" rtl="1"/>
            <a:r>
              <a:rPr lang="he-IL" dirty="0"/>
              <a:t>שפת סקריפט</a:t>
            </a:r>
            <a:endParaRPr lang="en-US" dirty="0"/>
          </a:p>
          <a:p>
            <a:pPr algn="r" rtl="1"/>
            <a:r>
              <a:rPr lang="he-IL" dirty="0"/>
              <a:t>מפורשת – בעלת אינטרפרטר</a:t>
            </a:r>
          </a:p>
          <a:p>
            <a:pPr algn="r" rtl="1"/>
            <a:r>
              <a:rPr lang="he-IL" dirty="0"/>
              <a:t>בעלת </a:t>
            </a:r>
            <a:r>
              <a:rPr lang="en-US" dirty="0"/>
              <a:t>GC</a:t>
            </a:r>
            <a:endParaRPr lang="he-IL" dirty="0"/>
          </a:p>
          <a:p>
            <a:pPr algn="r" rtl="1"/>
            <a:r>
              <a:rPr lang="he-IL" dirty="0"/>
              <a:t>טיפוסים דינאמיים</a:t>
            </a:r>
          </a:p>
          <a:p>
            <a:pPr algn="r" rtl="1"/>
            <a:r>
              <a:rPr lang="he-IL" dirty="0"/>
              <a:t>מרובת פרדיגמות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2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פרדיגמות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פונקציונלי - </a:t>
            </a:r>
            <a:r>
              <a:rPr lang="en-US" dirty="0"/>
              <a:t>first-class citizens</a:t>
            </a:r>
            <a:endParaRPr lang="he-IL" dirty="0"/>
          </a:p>
          <a:p>
            <a:pPr algn="r" rtl="1"/>
            <a:r>
              <a:rPr lang="he-IL" dirty="0"/>
              <a:t>אימפרטיבי </a:t>
            </a:r>
          </a:p>
          <a:p>
            <a:pPr algn="r" rtl="1"/>
            <a:r>
              <a:rPr lang="he-IL" dirty="0"/>
              <a:t>פרוצדורלי</a:t>
            </a:r>
          </a:p>
          <a:p>
            <a:pPr algn="r" rtl="1"/>
            <a:r>
              <a:rPr lang="he-IL" dirty="0"/>
              <a:t>מונחה עצמים </a:t>
            </a:r>
            <a:r>
              <a:rPr lang="en-US" dirty="0"/>
              <a:t>–</a:t>
            </a:r>
            <a:r>
              <a:rPr lang="he-IL" dirty="0"/>
              <a:t> תומך במחלקות, ירושות (מרובות) </a:t>
            </a:r>
            <a:r>
              <a:rPr lang="he-IL" dirty="0" err="1"/>
              <a:t>ואינקפסולציה</a:t>
            </a:r>
            <a:endParaRPr lang="he-IL" dirty="0"/>
          </a:p>
          <a:p>
            <a:pPr algn="r" rtl="1"/>
            <a:r>
              <a:rPr lang="he-IL" dirty="0"/>
              <a:t>מקבילי – </a:t>
            </a:r>
            <a:r>
              <a:rPr lang="en-US" dirty="0"/>
              <a:t>Threads &amp; Concurrency</a:t>
            </a:r>
            <a:endParaRPr lang="he-IL" dirty="0"/>
          </a:p>
          <a:p>
            <a:pPr algn="r" rtl="1"/>
            <a:r>
              <a:rPr lang="he-IL" dirty="0"/>
              <a:t>מונחה נתונים - מאפשרת גישה למבני נתונים שונים ומאפשרת תכנות המתמקד במניפולציה ובניהול של נתונים (ניראה אנקדוטה מעניינת בהמשך...).</a:t>
            </a:r>
          </a:p>
          <a:p>
            <a:pPr algn="r" rt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5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אופי השפה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 err="1"/>
              <a:t>הכל</a:t>
            </a:r>
            <a:r>
              <a:rPr lang="he-IL" dirty="0"/>
              <a:t> מחרוזות – </a:t>
            </a:r>
            <a:r>
              <a:rPr lang="he-IL" dirty="0" err="1"/>
              <a:t>הכל</a:t>
            </a:r>
            <a:endParaRPr lang="he-IL" dirty="0"/>
          </a:p>
          <a:p>
            <a:pPr algn="r" rtl="1"/>
            <a:r>
              <a:rPr lang="he-IL" dirty="0"/>
              <a:t>גם פקודות גם מערכים גם משתנים – </a:t>
            </a:r>
            <a:r>
              <a:rPr lang="he-IL" dirty="0" err="1"/>
              <a:t>הכל</a:t>
            </a:r>
            <a:endParaRPr lang="he-IL" dirty="0"/>
          </a:p>
          <a:p>
            <a:pPr algn="r" rtl="1"/>
            <a:r>
              <a:rPr lang="he-IL" dirty="0"/>
              <a:t>כל הערכים אינם ניתנים לשינוי – </a:t>
            </a:r>
            <a:r>
              <a:rPr lang="en-US" dirty="0"/>
              <a:t>Immutable</a:t>
            </a:r>
          </a:p>
          <a:p>
            <a:pPr algn="r" rtl="1"/>
            <a:r>
              <a:rPr lang="he-IL" dirty="0"/>
              <a:t>משתנים הם ייחוס וצריכה ניהול זיכרון - על ה</a:t>
            </a:r>
            <a:r>
              <a:rPr lang="en-US" dirty="0"/>
              <a:t>GC</a:t>
            </a:r>
            <a:r>
              <a:rPr lang="he-IL" dirty="0"/>
              <a:t> נרחיב בהמשך...</a:t>
            </a:r>
          </a:p>
          <a:p>
            <a:pPr algn="r" rtl="1"/>
            <a:r>
              <a:rPr lang="he-IL" dirty="0"/>
              <a:t>בעלת </a:t>
            </a:r>
            <a:r>
              <a:rPr lang="en-US" dirty="0"/>
              <a:t>Scops</a:t>
            </a:r>
            <a:r>
              <a:rPr lang="he-IL" dirty="0"/>
              <a:t> דינאמי</a:t>
            </a:r>
          </a:p>
          <a:p>
            <a:pPr algn="r" rtl="1"/>
            <a:r>
              <a:rPr lang="he-IL" dirty="0"/>
              <a:t>קוד פתוח</a:t>
            </a:r>
          </a:p>
          <a:p>
            <a:pPr algn="r" rtl="1"/>
            <a:r>
              <a:rPr lang="he-IL" dirty="0"/>
              <a:t>קהילה תומכת והמון חבילות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יעוד השפה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מיועדת להטמעה במערכות שונות</a:t>
            </a:r>
          </a:p>
          <a:p>
            <a:pPr algn="r" rtl="1"/>
            <a:r>
              <a:rPr lang="he-IL" dirty="0"/>
              <a:t>הטמעה ברכיבים אלקטרוניים</a:t>
            </a:r>
          </a:p>
          <a:p>
            <a:pPr algn="r" rtl="1"/>
            <a:r>
              <a:rPr lang="he-IL" dirty="0"/>
              <a:t>הטמעה ב</a:t>
            </a:r>
            <a:r>
              <a:rPr lang="en-US" dirty="0"/>
              <a:t>CAD</a:t>
            </a:r>
            <a:endParaRPr lang="he-IL" dirty="0"/>
          </a:p>
          <a:p>
            <a:pPr algn="r" rtl="1"/>
            <a:r>
              <a:rPr lang="en-US" dirty="0"/>
              <a:t>GUIs</a:t>
            </a:r>
          </a:p>
          <a:p>
            <a:pPr algn="r" rtl="1"/>
            <a:r>
              <a:rPr lang="he-IL" dirty="0"/>
              <a:t>סקריפטים ואוטומטיזציה – בעלת אבסטרקציה נהדרת של </a:t>
            </a:r>
            <a:r>
              <a:rPr lang="en-US" dirty="0"/>
              <a:t>GNU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אנקדוטה: בדומה ל- </a:t>
            </a:r>
            <a:r>
              <a:rPr lang="en-US" dirty="0" err="1"/>
              <a:t>sqlite</a:t>
            </a:r>
            <a:r>
              <a:rPr lang="he-IL" dirty="0"/>
              <a:t> (דאטה-</a:t>
            </a:r>
            <a:r>
              <a:rPr lang="he-IL" dirty="0" err="1"/>
              <a:t>בייס</a:t>
            </a:r>
            <a:r>
              <a:rPr lang="he-IL" dirty="0"/>
              <a:t>) שנועד להטמעה גם </a:t>
            </a:r>
            <a:r>
              <a:rPr lang="en-US" dirty="0"/>
              <a:t>TCL</a:t>
            </a:r>
            <a:r>
              <a:rPr lang="he-IL" dirty="0"/>
              <a:t> נועדה לכך ויוצרי </a:t>
            </a:r>
            <a:r>
              <a:rPr lang="en-US" dirty="0" err="1"/>
              <a:t>sqlite</a:t>
            </a:r>
            <a:r>
              <a:rPr lang="he-IL" dirty="0"/>
              <a:t> אהבו מאוד את השפה ותמכו בפקודה ייעודית לעבודה איתה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על ה-</a:t>
            </a:r>
            <a:r>
              <a:rPr lang="en-US" dirty="0"/>
              <a:t>Garbage collector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משתמש בשיטת </a:t>
            </a:r>
            <a:r>
              <a:rPr lang="en-US" dirty="0"/>
              <a:t>reference counting</a:t>
            </a:r>
            <a:endParaRPr lang="he-IL" dirty="0"/>
          </a:p>
          <a:p>
            <a:pPr algn="r" rtl="1"/>
            <a:r>
              <a:rPr lang="en-US" dirty="0"/>
              <a:t>TCL</a:t>
            </a:r>
            <a:r>
              <a:rPr lang="he-IL" dirty="0"/>
              <a:t> פוטרת את בעיית ה- </a:t>
            </a:r>
            <a:r>
              <a:rPr lang="en-US" dirty="0"/>
              <a:t>Circular References</a:t>
            </a:r>
            <a:r>
              <a:rPr lang="he-IL" dirty="0"/>
              <a:t> באופן אוטומטי בשל ה- </a:t>
            </a:r>
            <a:r>
              <a:rPr lang="en-US" dirty="0"/>
              <a:t>immutability</a:t>
            </a:r>
            <a:r>
              <a:rPr lang="he-IL" dirty="0"/>
              <a:t> שמושרשת באופן חזק בשפה (</a:t>
            </a:r>
            <a:r>
              <a:rPr lang="he-IL" dirty="0" err="1"/>
              <a:t>הכל</a:t>
            </a:r>
            <a:r>
              <a:rPr lang="he-IL" dirty="0"/>
              <a:t> מחרוזות כזכור).</a:t>
            </a:r>
          </a:p>
          <a:p>
            <a:pPr algn="r" rtl="1"/>
            <a:r>
              <a:rPr lang="he-IL" dirty="0"/>
              <a:t>אך עדיין יש מקרים בהם בעיה זו יכולה לצוץ ולשפה יש </a:t>
            </a:r>
            <a:r>
              <a:rPr lang="en-US" dirty="0"/>
              <a:t>API</a:t>
            </a:r>
            <a:r>
              <a:rPr lang="he-IL" dirty="0"/>
              <a:t> מיוחד עבור זה- הפונקציות </a:t>
            </a:r>
            <a:r>
              <a:rPr lang="en-US" dirty="0" err="1"/>
              <a:t>Tcl_IncrRefCount</a:t>
            </a:r>
            <a:r>
              <a:rPr lang="he-IL" dirty="0"/>
              <a:t> ו- </a:t>
            </a:r>
            <a:r>
              <a:rPr lang="en-US" dirty="0" err="1"/>
              <a:t>Tcl_DecrRefCount</a:t>
            </a:r>
            <a:r>
              <a:rPr lang="en-US" dirty="0"/>
              <a:t> </a:t>
            </a:r>
          </a:p>
          <a:p>
            <a:pPr algn="r" rtl="1"/>
            <a:r>
              <a:rPr lang="he-IL" dirty="0"/>
              <a:t>שיטה זו מאוד יעילה ומאוד מינימליסטית מה שתורם לגודל האינטרפרטר הקטן וה- </a:t>
            </a:r>
            <a:r>
              <a:rPr lang="en-US" dirty="0"/>
              <a:t>Shell Session</a:t>
            </a:r>
            <a:r>
              <a:rPr lang="he-IL" dirty="0"/>
              <a:t> בעל תקורה נמוכה מאוד</a:t>
            </a:r>
          </a:p>
          <a:p>
            <a:pPr algn="r" rtl="1"/>
            <a:r>
              <a:rPr lang="he-IL" dirty="0"/>
              <a:t>הבחירה בשיטה הנ"ל מתאימה מאוד לאופי השפה ולדרכים בה משתמשים בשפה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he-IL" dirty="0"/>
              <a:t>על טווח ההכרה - </a:t>
            </a:r>
            <a:r>
              <a:rPr lang="en-US" dirty="0"/>
              <a:t>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algn="r" rtl="1"/>
            <a:r>
              <a:rPr lang="he-IL" dirty="0"/>
              <a:t>השפה בעלת </a:t>
            </a:r>
            <a:r>
              <a:rPr lang="en-US" dirty="0"/>
              <a:t>Dynamic scoping</a:t>
            </a:r>
            <a:r>
              <a:rPr lang="he-IL" dirty="0"/>
              <a:t> – התייחסות למשתנה הוא בהתאם לסדר ומקום ההתייחסות (</a:t>
            </a:r>
            <a:r>
              <a:rPr lang="en-US" dirty="0"/>
              <a:t>context aware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ב</a:t>
            </a:r>
            <a:r>
              <a:rPr lang="en-US" dirty="0"/>
              <a:t>TCL</a:t>
            </a:r>
            <a:r>
              <a:rPr lang="he-IL" dirty="0"/>
              <a:t> ה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scops</a:t>
            </a:r>
            <a:r>
              <a:rPr lang="he-IL" dirty="0"/>
              <a:t> מתחלקים לשלושה כלליים: </a:t>
            </a:r>
            <a:r>
              <a:rPr lang="en-US" dirty="0"/>
              <a:t>Global Scope, Local Scope, Namespace Scope</a:t>
            </a:r>
          </a:p>
          <a:p>
            <a:pPr algn="r" rtl="1"/>
            <a:r>
              <a:rPr lang="he-IL" dirty="0"/>
              <a:t>ניצור </a:t>
            </a:r>
            <a:r>
              <a:rPr lang="en-US" dirty="0"/>
              <a:t>Namespace Scope</a:t>
            </a:r>
            <a:r>
              <a:rPr lang="he-IL" dirty="0"/>
              <a:t> ע"י ההצהרה </a:t>
            </a:r>
            <a:r>
              <a:rPr lang="en-US" dirty="0"/>
              <a:t>namespace eval</a:t>
            </a:r>
            <a:r>
              <a:rPr lang="he-IL" dirty="0"/>
              <a:t> וניצור משתנים השייכים אליו ע"י הפקודה </a:t>
            </a:r>
            <a:r>
              <a:rPr lang="en-US" dirty="0"/>
              <a:t>variable</a:t>
            </a:r>
            <a:r>
              <a:rPr lang="he-IL" dirty="0"/>
              <a:t>, ניגש לאותם משתנים ע"י האופרטור :: לדוגמא: </a:t>
            </a:r>
            <a:r>
              <a:rPr lang="en-US" dirty="0" err="1"/>
              <a:t>myNamespace</a:t>
            </a:r>
            <a:r>
              <a:rPr lang="en-US" dirty="0"/>
              <a:t>::</a:t>
            </a:r>
            <a:r>
              <a:rPr lang="en-US" dirty="0" err="1"/>
              <a:t>examplePro</a:t>
            </a:r>
            <a:endParaRPr lang="he-IL" dirty="0"/>
          </a:p>
          <a:p>
            <a:pPr algn="r" rtl="1"/>
            <a:r>
              <a:rPr lang="he-IL" dirty="0"/>
              <a:t>ניגש למשתנה ב</a:t>
            </a:r>
            <a:r>
              <a:rPr lang="en-US" dirty="0"/>
              <a:t>SCOPE</a:t>
            </a:r>
            <a:r>
              <a:rPr lang="he-IL" dirty="0"/>
              <a:t> גבוה יותר ע"י הפקודה </a:t>
            </a:r>
            <a:r>
              <a:rPr lang="en-US" dirty="0"/>
              <a:t> </a:t>
            </a:r>
            <a:r>
              <a:rPr lang="en-US" dirty="0" err="1"/>
              <a:t>upvar</a:t>
            </a:r>
            <a:r>
              <a:rPr lang="he-IL" dirty="0"/>
              <a:t> ניגש למשתנה ב- </a:t>
            </a:r>
            <a:r>
              <a:rPr lang="en-US" dirty="0"/>
              <a:t>global scope</a:t>
            </a:r>
            <a:r>
              <a:rPr lang="he-IL" dirty="0"/>
              <a:t> ע"י הפקודה </a:t>
            </a:r>
            <a:r>
              <a:rPr lang="en-US" dirty="0"/>
              <a:t>global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pPr algn="r" rtl="1"/>
            <a:r>
              <a:rPr lang="en-US" dirty="0"/>
              <a:t>by value/by ref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4" y="2076322"/>
            <a:ext cx="8324089" cy="4170299"/>
          </a:xfrm>
        </p:spPr>
        <p:txBody>
          <a:bodyPr/>
          <a:lstStyle/>
          <a:p>
            <a:pPr algn="r" rtl="1"/>
            <a:r>
              <a:rPr lang="he-IL" dirty="0"/>
              <a:t>באופן ברירת מחדל העברה היא </a:t>
            </a:r>
            <a:r>
              <a:rPr lang="en-US" dirty="0"/>
              <a:t>BY VALUE</a:t>
            </a:r>
            <a:endParaRPr lang="he-IL" dirty="0"/>
          </a:p>
          <a:p>
            <a:pPr algn="r" rtl="1"/>
            <a:r>
              <a:rPr lang="he-IL" dirty="0"/>
              <a:t>בשביל להעביר </a:t>
            </a:r>
            <a:r>
              <a:rPr lang="en-US" dirty="0"/>
              <a:t>By ref</a:t>
            </a:r>
            <a:r>
              <a:rPr lang="he-IL" dirty="0"/>
              <a:t> נשתמש בפונקציות שהזכרנו ב</a:t>
            </a:r>
            <a:r>
              <a:rPr lang="en-US" dirty="0"/>
              <a:t>SCOPE</a:t>
            </a:r>
            <a:r>
              <a:rPr lang="he-IL" dirty="0"/>
              <a:t> – </a:t>
            </a:r>
            <a:r>
              <a:rPr lang="en-US" dirty="0" err="1"/>
              <a:t>upvar</a:t>
            </a:r>
            <a:r>
              <a:rPr lang="he-IL" dirty="0"/>
              <a:t> ו- </a:t>
            </a:r>
            <a:r>
              <a:rPr lang="en-US" dirty="0"/>
              <a:t>global</a:t>
            </a:r>
            <a:endParaRPr lang="he-IL" dirty="0"/>
          </a:p>
          <a:p>
            <a:pPr algn="r" rtl="1"/>
            <a:r>
              <a:rPr lang="he-IL" dirty="0"/>
              <a:t>דוגמא: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5316EC9-EEC2-3743-9D9D-5CE64B67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3808380"/>
            <a:ext cx="4162841" cy="191881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4CCF77E-83B3-21D8-723A-8DBA0CFC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29" y="3671656"/>
            <a:ext cx="3676888" cy="21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1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{1CA5E032-D69C-4299-86CD-E444E1798EB8}tf16411248_win32</Template>
  <TotalTime>257</TotalTime>
  <Words>882</Words>
  <Application>Microsoft Office PowerPoint</Application>
  <PresentationFormat>מסך רחב</PresentationFormat>
  <Paragraphs>141</Paragraphs>
  <Slides>30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Avenir Next LT Pro Light</vt:lpstr>
      <vt:lpstr>Calibri</vt:lpstr>
      <vt:lpstr>Posterama</vt:lpstr>
      <vt:lpstr>Custom</vt:lpstr>
      <vt:lpstr>TCL</vt:lpstr>
      <vt:lpstr>רקע </vt:lpstr>
      <vt:lpstr>סוג השפה </vt:lpstr>
      <vt:lpstr>פרדיגמות </vt:lpstr>
      <vt:lpstr>אופי השפה </vt:lpstr>
      <vt:lpstr>יעוד השפה </vt:lpstr>
      <vt:lpstr>על ה-Garbage collector </vt:lpstr>
      <vt:lpstr>על טווח ההכרה - Scope</vt:lpstr>
      <vt:lpstr>by value/by ref</vt:lpstr>
      <vt:lpstr>טיפוסים בשפה</vt:lpstr>
      <vt:lpstr>על התחביר  </vt:lpstr>
      <vt:lpstr>אופרטורים אריתמטיים</vt:lpstr>
      <vt:lpstr>אופרטורים בוליאניים ולוגיים</vt:lpstr>
      <vt:lpstr>ביטויים רגולריים</vt:lpstr>
      <vt:lpstr>If, if-else, if-else-if</vt:lpstr>
      <vt:lpstr>Switch-case</vt:lpstr>
      <vt:lpstr> regex Switch-case</vt:lpstr>
      <vt:lpstr>טיפול בשגיאות – try/catch</vt:lpstr>
      <vt:lpstr>loops</vt:lpstr>
      <vt:lpstr>Key-value loops</vt:lpstr>
      <vt:lpstr>Functions</vt:lpstr>
      <vt:lpstr>coroutines</vt:lpstr>
      <vt:lpstr>OOP</vt:lpstr>
      <vt:lpstr>Event oriented</vt:lpstr>
      <vt:lpstr>התקנת חבילות</vt:lpstr>
      <vt:lpstr> שימוש בחבילות </vt:lpstr>
      <vt:lpstr>יתרונות השפה</vt:lpstr>
      <vt:lpstr>חסרונות השפה</vt:lpstr>
      <vt:lpstr>לסיכום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Shmuel Bisberg</dc:creator>
  <cp:lastModifiedBy>Shmuel Bisberg</cp:lastModifiedBy>
  <cp:revision>1</cp:revision>
  <dcterms:created xsi:type="dcterms:W3CDTF">2024-07-11T15:09:40Z</dcterms:created>
  <dcterms:modified xsi:type="dcterms:W3CDTF">2024-07-14T14:34:32Z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