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  <p:sldMasterId id="2147483712" r:id="rId3"/>
  </p:sldMasterIdLst>
  <p:notesMasterIdLst>
    <p:notesMasterId r:id="rId6"/>
  </p:notesMasterIdLst>
  <p:sldIdLst>
    <p:sldId id="319" r:id="rId4"/>
    <p:sldId id="400" r:id="rId5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C960"/>
    <a:srgbClr val="A50021"/>
    <a:srgbClr val="FF0000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28" autoAdjust="0"/>
    <p:restoredTop sz="94675" autoAdjust="0"/>
  </p:normalViewPr>
  <p:slideViewPr>
    <p:cSldViewPr snapToObjects="1">
      <p:cViewPr>
        <p:scale>
          <a:sx n="125" d="100"/>
          <a:sy n="125" d="100"/>
        </p:scale>
        <p:origin x="90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3FA895-FDAD-4754-B94F-19C6A070BB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2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6" y="797290"/>
            <a:ext cx="9142854" cy="1905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4683917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/>
          <a:lstStyle>
            <a:lvl1pPr marL="0" indent="0" algn="ctr">
              <a:buFontTx/>
              <a:buNone/>
              <a:defRPr i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 lIns="91440" tIns="45720" rIns="91440" bIns="45720" anchor="ctr"/>
          <a:lstStyle>
            <a:lvl1pPr algn="r"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9B179D-BDEF-4DE9-AA51-2946C12E89D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800100"/>
            <a:ext cx="6096000" cy="190261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01073" y="804795"/>
            <a:ext cx="1761201" cy="1897923"/>
            <a:chOff x="301073" y="804795"/>
            <a:chExt cx="1761201" cy="1897923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94" r="63647" b="14486"/>
            <a:stretch/>
          </p:blipFill>
          <p:spPr>
            <a:xfrm>
              <a:off x="301073" y="804795"/>
              <a:ext cx="1761201" cy="64043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5" t="46996" r="33904" b="17144"/>
            <a:stretch/>
          </p:blipFill>
          <p:spPr>
            <a:xfrm>
              <a:off x="834770" y="1467382"/>
              <a:ext cx="693806" cy="320218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19"/>
            <a:stretch/>
          </p:blipFill>
          <p:spPr>
            <a:xfrm>
              <a:off x="733998" y="1809749"/>
              <a:ext cx="895351" cy="89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3624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429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0626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72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2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400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400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624493-78BC-4791-8F3F-CAD894FFE48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8386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229569-A0DB-4F10-BDCE-6ACF3B489DC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4991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42F6858-B3CC-480A-A387-15848A990E1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4567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65737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2"/>
          </p:nvPr>
        </p:nvSpPr>
        <p:spPr bwMode="auto">
          <a:xfrm>
            <a:off x="4599600" y="165735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7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52400" y="1085870"/>
            <a:ext cx="8839200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01369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731058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800" y="1085850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8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>
    <p:wip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11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02/04/2019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  <p:sp>
        <p:nvSpPr>
          <p:cNvPr id="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0295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ransition>
    <p:wip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23900" indent="-2667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100000"/>
        <a:buFont typeface="+mj-lt"/>
        <a:buAutoNum type="alphaUcPeriod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7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02/04/2019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39642"/>
      </p:ext>
    </p:extLst>
  </p:cSld>
  <p:clrMap bg1="dk1" tx1="lt1" bg2="dk2" tx2="lt2" accent1="accent1" accent2="accent2" accent3="accent3" accent4="accent4" accent5="accent5" accent6="accent6" hlink="hlink" folHlink="folHlink"/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5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ownload.qt.io/official_releases/online_install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Installer les outils de développement de </a:t>
            </a:r>
            <a:r>
              <a:rPr lang="fr-FR" dirty="0" err="1" smtClean="0"/>
              <a:t>Qt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05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Téléchargement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Je recommande le </a:t>
            </a:r>
            <a:r>
              <a:rPr lang="fr-FR" dirty="0" err="1" smtClean="0"/>
              <a:t>Qt</a:t>
            </a:r>
            <a:r>
              <a:rPr lang="fr-FR" dirty="0" smtClean="0"/>
              <a:t> Online Installer</a:t>
            </a:r>
          </a:p>
          <a:p>
            <a:pPr lvl="1"/>
            <a:r>
              <a:rPr lang="fr-FR" dirty="0" smtClean="0"/>
              <a:t>Léger, et vous permet de n’installer que ce que vous voulez</a:t>
            </a:r>
          </a:p>
          <a:p>
            <a:pPr lvl="1"/>
            <a:r>
              <a:rPr lang="fr-FR" dirty="0" smtClean="0">
                <a:hlinkClick r:id="rId2"/>
              </a:rPr>
              <a:t>http://download.qt.io/official_releases/online_installers/</a:t>
            </a:r>
            <a:r>
              <a:rPr lang="fr-FR" dirty="0" smtClean="0"/>
              <a:t> 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Si vous voulez développer avec Visual Studio</a:t>
            </a:r>
          </a:p>
          <a:p>
            <a:pPr lvl="1"/>
            <a:r>
              <a:rPr lang="fr-FR" dirty="0" smtClean="0"/>
              <a:t>Dans Visual Studio, sous Outils / Extensions et mises à jour, cherchez l’extension en ligne « </a:t>
            </a:r>
            <a:r>
              <a:rPr lang="fr-FR" dirty="0" err="1" smtClean="0"/>
              <a:t>Qt</a:t>
            </a:r>
            <a:r>
              <a:rPr lang="fr-FR" dirty="0" smtClean="0"/>
              <a:t> Visual Studio Tools » et installez-la.</a:t>
            </a:r>
          </a:p>
          <a:p>
            <a:pPr lvl="2"/>
            <a:r>
              <a:rPr lang="fr-FR" dirty="0" smtClean="0"/>
              <a:t>Avantage : vous connaissez l’IDE</a:t>
            </a:r>
          </a:p>
          <a:p>
            <a:pPr lvl="2"/>
            <a:r>
              <a:rPr lang="fr-FR" dirty="0" smtClean="0"/>
              <a:t>Inconvénient : support du langage QML limité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Si vous voulez développer avec </a:t>
            </a:r>
            <a:r>
              <a:rPr lang="fr-FR" dirty="0" err="1" smtClean="0"/>
              <a:t>Qt</a:t>
            </a:r>
            <a:r>
              <a:rPr lang="fr-FR" dirty="0" smtClean="0"/>
              <a:t> Creator</a:t>
            </a:r>
          </a:p>
          <a:p>
            <a:pPr lvl="1"/>
            <a:r>
              <a:rPr lang="fr-FR" dirty="0" smtClean="0"/>
              <a:t>Il s’installe depuis le </a:t>
            </a:r>
            <a:r>
              <a:rPr lang="fr-FR" dirty="0" err="1" smtClean="0"/>
              <a:t>Qt</a:t>
            </a:r>
            <a:r>
              <a:rPr lang="fr-FR" dirty="0" smtClean="0"/>
              <a:t> Online Installer</a:t>
            </a:r>
          </a:p>
          <a:p>
            <a:pPr lvl="2"/>
            <a:r>
              <a:rPr lang="fr-FR" dirty="0" smtClean="0"/>
              <a:t>Avantage : vous bénéficiez d’un éditeur graphique QML</a:t>
            </a:r>
          </a:p>
          <a:p>
            <a:pPr lvl="2"/>
            <a:r>
              <a:rPr lang="fr-FR" dirty="0" smtClean="0"/>
              <a:t>Inconvénient : vous ne connaissez pas l’IDE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pic>
        <p:nvPicPr>
          <p:cNvPr id="1032" name="Picture 8" descr="http://blogs.telerik.com/images/default-source/kendoui-blog-posts/visual_studio_2012_logo-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3" b="20339"/>
          <a:stretch/>
        </p:blipFill>
        <p:spPr bwMode="auto">
          <a:xfrm>
            <a:off x="403470" y="2574537"/>
            <a:ext cx="1123950" cy="7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2" y="4101680"/>
            <a:ext cx="771526" cy="7715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5" y="1364000"/>
            <a:ext cx="575480" cy="422150"/>
          </a:xfrm>
          <a:prstGeom prst="rect">
            <a:avLst/>
          </a:prstGeom>
          <a:ln>
            <a:noFill/>
          </a:ln>
          <a:effectLst>
            <a:outerShdw blurRad="25400" dist="635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568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Cours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3B3559D6-2344-478B-B5F2-B04BF4EC8356}" vid="{C8B8989B-C3B0-4E32-B700-3C3CD3EA6968}"/>
    </a:ext>
  </a:extLst>
</a:theme>
</file>

<file path=ppt/theme/theme2.xml><?xml version="1.0" encoding="utf-8"?>
<a:theme xmlns:a="http://schemas.openxmlformats.org/drawingml/2006/main" name="ThèmeCours - Sondag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Cours - Vid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146400EA-824B-4498-9D0D-4361E32C868C}" vid="{64738C07-2E63-4F7F-A690-E566BAAAD5C7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Université d'Auvergne</Template>
  <TotalTime>8655</TotalTime>
  <Words>58</Words>
  <Application>Microsoft Office PowerPoint</Application>
  <PresentationFormat>Affichage à l'écran 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Microsoft Sans Serif</vt:lpstr>
      <vt:lpstr>Segoe UI</vt:lpstr>
      <vt:lpstr>ThèmeCours</vt:lpstr>
      <vt:lpstr>ThèmeCours - Sondage</vt:lpstr>
      <vt:lpstr>ThèmeCours - Vide</vt:lpstr>
      <vt:lpstr>Installer les outils de développement de Qt</vt:lpstr>
      <vt:lpstr>Téléchargement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Woazim</dc:creator>
  <cp:lastModifiedBy>Benjamin ALBOUY-KISSI</cp:lastModifiedBy>
  <cp:revision>252</cp:revision>
  <cp:lastPrinted>1601-01-01T00:00:00Z</cp:lastPrinted>
  <dcterms:created xsi:type="dcterms:W3CDTF">2009-07-19T18:33:20Z</dcterms:created>
  <dcterms:modified xsi:type="dcterms:W3CDTF">2019-04-02T13:59:43Z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