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505" autoAdjust="0"/>
  </p:normalViewPr>
  <p:slideViewPr>
    <p:cSldViewPr snapToGrid="0">
      <p:cViewPr varScale="1">
        <p:scale>
          <a:sx n="57" d="100"/>
          <a:sy n="57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68DDE-095A-4A2C-8664-DFCFC8E8CDD6}" type="datetimeFigureOut">
              <a:rPr lang="de-AT" smtClean="0"/>
              <a:t>22.01.2015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61807-061D-4785-9C47-A53BE286D7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94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JP:</a:t>
            </a:r>
          </a:p>
          <a:p>
            <a:endParaRPr lang="de-AT" dirty="0" smtClean="0"/>
          </a:p>
          <a:p>
            <a:r>
              <a:rPr lang="de-AT" dirty="0" smtClean="0"/>
              <a:t>Eigene Rohstoffbasis schaffen</a:t>
            </a:r>
          </a:p>
          <a:p>
            <a:endParaRPr lang="de-AT" dirty="0" smtClean="0"/>
          </a:p>
          <a:p>
            <a:r>
              <a:rPr lang="de-AT" dirty="0" smtClean="0"/>
              <a:t>1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938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Verkündung der Pläne für Neuordnung Ostasien durch jap.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Ministerpräsident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wegen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inseln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USA </a:t>
            </a:r>
            <a:r>
              <a:rPr lang="de-AT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öl Lieferung, wirtschaftlich abhängig</a:t>
            </a:r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</a:p>
          <a:p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betrachteten 2. WK als günstige Gelegenheit eigene Eroberungspläne durchzusetzen (hofften geschwächte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Staaten würde Kolonien nicht verteidigen)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Passte USA nicht, kündigten Handelsvertrag von 1911 &amp;#61664; erschwerte japanischer Einfuhr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kriegwichtiger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Rohstoffe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- 1940 japanisches Abkommen mit Italien und Deutschland, bestärkten Japan gegen USA Krieg zu führen, um Kräfte USA in Japan zu binden und um deren Waffen- und Materiallieferungen an England und Sowjetunion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426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	Kaum anderes Ereignis hat Geschichte USA derart nachhaltig beeinflusst wie japanischer Überraschungsangriff 7. Dezember 1941 auf Flottenstützpunkt Pearl Harbor (Hawaii)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Früher </a:t>
            </a:r>
            <a:r>
              <a:rPr lang="de-AT" dirty="0" smtClean="0"/>
              <a:t>morgen japanische Kampfflugzeuge griffen amerik. Flottenstützpunkt </a:t>
            </a:r>
            <a:r>
              <a:rPr lang="de-AT" dirty="0" smtClean="0"/>
              <a:t>an</a:t>
            </a:r>
          </a:p>
          <a:p>
            <a:pPr marL="171450" indent="-171450">
              <a:buFontTx/>
              <a:buChar char="-"/>
            </a:pPr>
            <a:endParaRPr lang="de-AT" dirty="0" smtClean="0"/>
          </a:p>
          <a:p>
            <a:r>
              <a:rPr lang="de-AT" dirty="0" smtClean="0"/>
              <a:t>-	Noch bevor man rote Kreise an Flugzeugen der Japaner erkennen konnte – Torpedos schon eingeschlagen, einige in Munitionskammern der Schlachtschiffe – 450 000kg Munition explodierten auf einen schlag</a:t>
            </a:r>
          </a:p>
          <a:p>
            <a:r>
              <a:rPr lang="de-AT" dirty="0" smtClean="0"/>
              <a:t>-	Minutenschnelle breitete sich brennendes Öl in Pearl Harbor aus</a:t>
            </a:r>
          </a:p>
          <a:p>
            <a:r>
              <a:rPr lang="de-AT" dirty="0" smtClean="0"/>
              <a:t>-	Dicker Rauch so hoch, dass Japaner nix sahen und neu anfliegen mussten</a:t>
            </a:r>
          </a:p>
          <a:p>
            <a:r>
              <a:rPr lang="de-AT" dirty="0" smtClean="0"/>
              <a:t>-	Als Japaner endlich mit Flakfeuer versucht zu bekämpfen, hatten Kamikazeflieger oder Torpedos wichtigsten Teil amerik. Pazifikflotte kampfunfähig</a:t>
            </a:r>
          </a:p>
          <a:p>
            <a:r>
              <a:rPr lang="de-AT" dirty="0" smtClean="0"/>
              <a:t>-	Zerstörten fast 200 Flugzeuge, 8 Schlachtschiffe, mehrere stark beschädigt</a:t>
            </a:r>
          </a:p>
          <a:p>
            <a:r>
              <a:rPr lang="de-AT" dirty="0" smtClean="0"/>
              <a:t>-	3300 Marine- und Militärangehörige getötet/verletzt</a:t>
            </a:r>
          </a:p>
          <a:p>
            <a:r>
              <a:rPr lang="de-AT" dirty="0" smtClean="0"/>
              <a:t>-	Deutschland erklärte USA 11.12.41 Krieg, wegen Unterstützungsabkommen mit Japan im Falle eines amerikanisch-japanischen Krieges</a:t>
            </a:r>
          </a:p>
          <a:p>
            <a:r>
              <a:rPr lang="de-AT" dirty="0" smtClean="0"/>
              <a:t>-	&amp;#61664; Eintritt der USA in 2. WK</a:t>
            </a:r>
          </a:p>
          <a:p>
            <a:r>
              <a:rPr lang="de-AT" dirty="0" smtClean="0"/>
              <a:t>-	dauerte eine Weile bis USA wieder kriegsfähig war, inzwischen Japan eroberte: Hongkong, Burma, Philippinen</a:t>
            </a:r>
          </a:p>
          <a:p>
            <a:r>
              <a:rPr lang="de-AT" dirty="0" smtClean="0"/>
              <a:t>-	nun begann amerik. Gegenoffensive (Insel für Insel zurückerobern)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528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49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8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	bald darauf bombardierten USA Tokio, Yokohama, Nagoya (wichtige Produktionsstädte)</a:t>
            </a:r>
          </a:p>
          <a:p>
            <a:r>
              <a:rPr lang="de-AT" dirty="0" smtClean="0"/>
              <a:t>-	brachte mehr psychischen als militärischen Schaden, da Japaner eigene Verwundbarkeit spürten</a:t>
            </a:r>
          </a:p>
          <a:p>
            <a:r>
              <a:rPr lang="de-AT" dirty="0" smtClean="0"/>
              <a:t>-	um Krieg schneller zu beenden, US-Präsident Truman befahl 1. Atombombe über Industriestadt Hiroshima abzuwerfen</a:t>
            </a:r>
          </a:p>
          <a:p>
            <a:r>
              <a:rPr lang="de-AT" dirty="0" smtClean="0"/>
              <a:t>-	bei Tagesanbruch 6.8.1945 startete B-29 Bomber mit 4t schwerer Atombombe „Little Boy“, wurde ca. 10 000m über Stadt abgeworfen; aus Explosion wurde weniger als 1s roter Feuerball mit mehr als 1km Durchmesser in dessen Mitte 50 Mio. Grad; aus Feuerball wurde sofort 18 km hoher Atompilz</a:t>
            </a:r>
          </a:p>
          <a:p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bei Tagesanbruch 6.8.1945 startete B-29 Bomber mit 4t schwerer Atombombe „Little Boy“, wurde ca. 10 000m über Stadt abgeworfen; aus Explosion wurde weniger als 1s roter Feuerball mit mehr als 1km Durchmesser in dessen Mitte 50 Mio. Grad; aus Feuerball wurde sofort 18 km hoher Atompilz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43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 300 000 Menschen starben direkt bei Explosion, sterben heute noch Menschen an Spätfolgen der radioaktiven Strahlung, wurden 92 % der Stadt zerstört</a:t>
            </a:r>
          </a:p>
          <a:p>
            <a:r>
              <a:rPr lang="de-AT" dirty="0" smtClean="0"/>
              <a:t>- obwohl 1. Atombombe gezeigt, was für Schäden; 3 Tage später 2. Atombombe über Nagasaki - 74 000 Menschenleben &amp; unzählige Verstrahlungen</a:t>
            </a:r>
          </a:p>
          <a:p>
            <a:r>
              <a:rPr lang="de-AT" dirty="0" smtClean="0"/>
              <a:t>- Amerikaner Ziel erreicht - 2.9.1945 unterschrieb Japan bedingungslose Kapitulation, Krieg in Ostasien war auch beendet </a:t>
            </a:r>
          </a:p>
          <a:p>
            <a:r>
              <a:rPr lang="de-AT" dirty="0" smtClean="0"/>
              <a:t>- Juli 1946 Hauptschuld am Angriff auf Pearl Harbor General Walter C. Short und Admiral </a:t>
            </a:r>
            <a:r>
              <a:rPr lang="de-AT" dirty="0" err="1" smtClean="0"/>
              <a:t>Husband</a:t>
            </a:r>
            <a:r>
              <a:rPr lang="de-AT" dirty="0" smtClean="0"/>
              <a:t> E. Kimmel (Marine- und Armeekommandanten von Hawaii), wegen „Fehleinschätzung der </a:t>
            </a:r>
            <a:r>
              <a:rPr lang="de-AT" dirty="0" err="1" smtClean="0"/>
              <a:t>Angriffflächen</a:t>
            </a:r>
            <a:r>
              <a:rPr lang="de-AT" dirty="0" smtClean="0"/>
              <a:t>“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61807-061D-4785-9C47-A53BE286D77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473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8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40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16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9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6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8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600" dirty="0"/>
              <a:t>Pearl Harbor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Der Angriff </a:t>
            </a:r>
          </a:p>
        </p:txBody>
      </p:sp>
    </p:spTree>
    <p:extLst>
      <p:ext uri="{BB962C8B-B14F-4D97-AF65-F5344CB8AC3E}">
        <p14:creationId xmlns:p14="http://schemas.microsoft.com/office/powerpoint/2010/main" val="12532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 Ausgangslage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Weltwirtschaftskrise</a:t>
            </a:r>
          </a:p>
          <a:p>
            <a:r>
              <a:rPr lang="de-DE" dirty="0" smtClean="0"/>
              <a:t>Wenige </a:t>
            </a:r>
            <a:r>
              <a:rPr lang="de-DE" dirty="0"/>
              <a:t>Bodenschätze </a:t>
            </a:r>
            <a:r>
              <a:rPr lang="de-DE" dirty="0" smtClean="0"/>
              <a:t>-&gt; Importe</a:t>
            </a:r>
          </a:p>
          <a:p>
            <a:r>
              <a:rPr lang="de-DE" dirty="0" smtClean="0"/>
              <a:t>Versuch der Eroberungen in Asien</a:t>
            </a:r>
          </a:p>
          <a:p>
            <a:pPr lvl="1"/>
            <a:r>
              <a:rPr lang="de-DE" dirty="0" smtClean="0"/>
              <a:t>1937 Ausbruch 2. JP-CN Krieges</a:t>
            </a:r>
            <a:endParaRPr lang="de-AT" dirty="0" smtClean="0"/>
          </a:p>
          <a:p>
            <a:r>
              <a:rPr lang="de-AT" dirty="0" smtClean="0"/>
              <a:t>Gefährdung der wirtschaftlichen </a:t>
            </a:r>
            <a:r>
              <a:rPr lang="de-AT" dirty="0"/>
              <a:t>Position in </a:t>
            </a:r>
            <a:r>
              <a:rPr lang="de-AT" dirty="0" smtClean="0"/>
              <a:t>Ostasien</a:t>
            </a:r>
          </a:p>
          <a:p>
            <a:r>
              <a:rPr lang="de-DE" dirty="0" smtClean="0"/>
              <a:t>Handelsembargo gegen Japan (z.B. Öl)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3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Der Angriff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dirty="0" smtClean="0"/>
              <a:t>Früher Morgen </a:t>
            </a:r>
            <a:r>
              <a:rPr lang="de-AT" dirty="0"/>
              <a:t>7. Dezember </a:t>
            </a:r>
            <a:r>
              <a:rPr lang="de-AT" dirty="0" smtClean="0"/>
              <a:t>1941</a:t>
            </a:r>
          </a:p>
          <a:p>
            <a:r>
              <a:rPr lang="de-AT" dirty="0" smtClean="0"/>
              <a:t>Unbemerkte Annäherung des japanischen Flottenverband </a:t>
            </a:r>
            <a:r>
              <a:rPr lang="de-AT" i="1" dirty="0" err="1" smtClean="0"/>
              <a:t>Kido</a:t>
            </a:r>
            <a:r>
              <a:rPr lang="de-AT" i="1" dirty="0" smtClean="0"/>
              <a:t> </a:t>
            </a:r>
            <a:r>
              <a:rPr lang="de-AT" i="1" dirty="0" err="1" smtClean="0"/>
              <a:t>Butai</a:t>
            </a:r>
            <a:endParaRPr lang="de-AT" i="1" dirty="0" smtClean="0"/>
          </a:p>
          <a:p>
            <a:r>
              <a:rPr lang="de-AT" dirty="0" smtClean="0"/>
              <a:t>400 japanische </a:t>
            </a:r>
            <a:r>
              <a:rPr lang="de-AT" dirty="0" err="1" smtClean="0"/>
              <a:t>Flugzege</a:t>
            </a:r>
            <a:endParaRPr lang="de-AT" dirty="0" smtClean="0"/>
          </a:p>
          <a:p>
            <a:r>
              <a:rPr lang="de-AT" dirty="0" smtClean="0"/>
              <a:t>Zerstört: 200 </a:t>
            </a:r>
            <a:r>
              <a:rPr lang="de-AT" dirty="0"/>
              <a:t>Flugzeuge, 8 Schlachtschiffe, mehrere stark beschädigt</a:t>
            </a:r>
          </a:p>
          <a:p>
            <a:r>
              <a:rPr lang="de-AT" dirty="0" smtClean="0"/>
              <a:t>3300 </a:t>
            </a:r>
            <a:r>
              <a:rPr lang="de-AT" dirty="0"/>
              <a:t>Marine- und Militärangehörige getötet/verletzt</a:t>
            </a:r>
          </a:p>
          <a:p>
            <a:r>
              <a:rPr lang="de-AT" dirty="0" smtClean="0"/>
              <a:t>DE -&gt; </a:t>
            </a:r>
            <a:r>
              <a:rPr lang="de-AT" dirty="0"/>
              <a:t>USA Kriegserklärung </a:t>
            </a:r>
            <a:r>
              <a:rPr lang="de-AT" dirty="0" smtClean="0"/>
              <a:t>(11.12.1941) – </a:t>
            </a:r>
            <a:r>
              <a:rPr lang="de-AT" dirty="0" smtClean="0"/>
              <a:t>Unterstützungsabkommen</a:t>
            </a:r>
          </a:p>
          <a:p>
            <a:r>
              <a:rPr lang="de-AT" dirty="0" smtClean="0"/>
              <a:t>Eintritt </a:t>
            </a:r>
            <a:r>
              <a:rPr lang="de-AT" dirty="0"/>
              <a:t>der USA in 2. WK</a:t>
            </a:r>
          </a:p>
          <a:p>
            <a:r>
              <a:rPr lang="de-AT" dirty="0" smtClean="0"/>
              <a:t>USA angeschlagen</a:t>
            </a:r>
            <a:endParaRPr lang="de-AT" dirty="0"/>
          </a:p>
          <a:p>
            <a:r>
              <a:rPr lang="de-AT" dirty="0" smtClean="0"/>
              <a:t>Amerikanische </a:t>
            </a:r>
            <a:r>
              <a:rPr lang="de-AT" dirty="0"/>
              <a:t>Gegenoffensive (Insel für Insel zurückerobern)</a:t>
            </a:r>
          </a:p>
        </p:txBody>
      </p:sp>
    </p:spTree>
    <p:extLst>
      <p:ext uri="{BB962C8B-B14F-4D97-AF65-F5344CB8AC3E}">
        <p14:creationId xmlns:p14="http://schemas.microsoft.com/office/powerpoint/2010/main" val="31680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834" y="0"/>
            <a:ext cx="70896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 Fehler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  <a:p>
            <a:r>
              <a:rPr lang="de-AT" dirty="0" smtClean="0"/>
              <a:t>Die </a:t>
            </a:r>
            <a:r>
              <a:rPr lang="de-AT" dirty="0"/>
              <a:t>Flugzeugträger </a:t>
            </a:r>
            <a:r>
              <a:rPr lang="de-AT" dirty="0" smtClean="0"/>
              <a:t>auf </a:t>
            </a:r>
            <a:r>
              <a:rPr lang="de-AT" dirty="0"/>
              <a:t>Transport- bzw. </a:t>
            </a:r>
            <a:r>
              <a:rPr lang="de-AT" dirty="0" smtClean="0"/>
              <a:t>Reparaturfahrt</a:t>
            </a:r>
          </a:p>
          <a:p>
            <a:r>
              <a:rPr lang="de-AT" dirty="0" smtClean="0"/>
              <a:t>Werften </a:t>
            </a:r>
            <a:r>
              <a:rPr lang="de-AT" dirty="0"/>
              <a:t>und Reparaturdocks </a:t>
            </a:r>
            <a:r>
              <a:rPr lang="de-AT" dirty="0" smtClean="0"/>
              <a:t>unzureichend </a:t>
            </a:r>
            <a:r>
              <a:rPr lang="de-AT" dirty="0"/>
              <a:t>getroffen </a:t>
            </a:r>
            <a:r>
              <a:rPr lang="de-AT" dirty="0" smtClean="0"/>
              <a:t>worden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8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 </a:t>
            </a:r>
            <a:r>
              <a:rPr lang="de-AT" dirty="0" smtClean="0"/>
              <a:t>Reaktion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Bombardierung von Tokio</a:t>
            </a:r>
            <a:r>
              <a:rPr lang="de-AT" dirty="0"/>
              <a:t>, Yokohama, Nagoya (wichtige Produktionsstädte</a:t>
            </a:r>
            <a:r>
              <a:rPr lang="de-AT" dirty="0" smtClean="0"/>
              <a:t>) </a:t>
            </a:r>
            <a:endParaRPr lang="de-AT" dirty="0"/>
          </a:p>
          <a:p>
            <a:r>
              <a:rPr lang="de-AT" dirty="0" smtClean="0"/>
              <a:t>Psychologische Kriegsführung gegen Japan</a:t>
            </a:r>
            <a:endParaRPr lang="de-AT" dirty="0"/>
          </a:p>
          <a:p>
            <a:r>
              <a:rPr lang="de-AT" dirty="0" smtClean="0"/>
              <a:t>1</a:t>
            </a:r>
            <a:r>
              <a:rPr lang="de-AT" dirty="0"/>
              <a:t>. </a:t>
            </a:r>
            <a:r>
              <a:rPr lang="de-AT" dirty="0" smtClean="0"/>
              <a:t>Atombombe (16. Juli 1945) – </a:t>
            </a:r>
            <a:r>
              <a:rPr lang="de-AT" dirty="0" err="1" smtClean="0"/>
              <a:t>Fat</a:t>
            </a:r>
            <a:r>
              <a:rPr lang="de-AT" dirty="0" smtClean="0"/>
              <a:t> Man – Nagasaki</a:t>
            </a:r>
          </a:p>
          <a:p>
            <a:r>
              <a:rPr lang="de-AT" dirty="0"/>
              <a:t>Trotz schwerer Folgen, dennoch zweiter Abwurf</a:t>
            </a:r>
            <a:endParaRPr lang="de-AT" dirty="0" smtClean="0"/>
          </a:p>
          <a:p>
            <a:r>
              <a:rPr lang="de-AT" dirty="0" smtClean="0"/>
              <a:t>2. Atombombe (</a:t>
            </a:r>
            <a:r>
              <a:rPr lang="de-AT" dirty="0"/>
              <a:t>6. August </a:t>
            </a:r>
            <a:r>
              <a:rPr lang="de-AT" dirty="0" smtClean="0"/>
              <a:t>1945) – Little Boy – </a:t>
            </a:r>
            <a:r>
              <a:rPr lang="de-AT" dirty="0" err="1" smtClean="0"/>
              <a:t>Hiroshim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2134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Fazit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Tote</a:t>
            </a:r>
            <a:r>
              <a:rPr lang="de-AT" dirty="0"/>
              <a:t>: 92.000 sofort; 130.000 an Folgeschäden</a:t>
            </a:r>
          </a:p>
          <a:p>
            <a:r>
              <a:rPr lang="de-AT" dirty="0" smtClean="0"/>
              <a:t>02.09.1945 bedingungslose Kapitulation Japans</a:t>
            </a:r>
          </a:p>
          <a:p>
            <a:r>
              <a:rPr lang="de-AT" dirty="0" smtClean="0"/>
              <a:t>Juli </a:t>
            </a:r>
            <a:r>
              <a:rPr lang="de-AT" dirty="0"/>
              <a:t>1946 Hauptschuld am Angriff auf Pearl Harbor General Walter C. Short und Admiral </a:t>
            </a:r>
            <a:r>
              <a:rPr lang="de-AT" dirty="0" err="1"/>
              <a:t>Husband</a:t>
            </a:r>
            <a:r>
              <a:rPr lang="de-AT" dirty="0"/>
              <a:t> E. Kimmel (Marine- und Armeekommandanten von Hawaii), wegen „Fehleinschätzung der </a:t>
            </a:r>
            <a:r>
              <a:rPr lang="de-AT" dirty="0" err="1"/>
              <a:t>Angriffflächen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135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enutzerdefiniert 4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000000"/>
      </a:accent1>
      <a:accent2>
        <a:srgbClr val="595959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324</Words>
  <Application>Microsoft Office PowerPoint</Application>
  <PresentationFormat>Breitbild</PresentationFormat>
  <Paragraphs>71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Pearl Harbor</vt:lpstr>
      <vt:lpstr>Die Ausgangslage</vt:lpstr>
      <vt:lpstr>Der Angriff</vt:lpstr>
      <vt:lpstr>PowerPoint-Präsentation</vt:lpstr>
      <vt:lpstr>Die Fehler</vt:lpstr>
      <vt:lpstr>Die Reaktion</vt:lpstr>
      <vt:lpstr>Das 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Harbor</dc:title>
  <dc:creator>a.hofstaetter@htlstp.at</dc:creator>
  <cp:lastModifiedBy>a.hofstaetter@htlstp.at</cp:lastModifiedBy>
  <cp:revision>15</cp:revision>
  <dcterms:created xsi:type="dcterms:W3CDTF">2015-01-21T23:14:00Z</dcterms:created>
  <dcterms:modified xsi:type="dcterms:W3CDTF">2015-01-22T12:17:33Z</dcterms:modified>
</cp:coreProperties>
</file>