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8" name="Shape 98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/>
        </p:nvSpPr>
        <p:spPr>
          <a:xfrm>
            <a:off x="10441178" y="8997949"/>
            <a:ext cx="197764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Alexander Hofstätter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" name="Shape 42"/>
          <p:cNvSpPr/>
          <p:nvPr/>
        </p:nvSpPr>
        <p:spPr>
          <a:xfrm>
            <a:off x="10441178" y="8997949"/>
            <a:ext cx="197764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Alexander Hofstätter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0" name="Shape 60"/>
          <p:cNvSpPr/>
          <p:nvPr/>
        </p:nvSpPr>
        <p:spPr>
          <a:xfrm>
            <a:off x="10441178" y="8997949"/>
            <a:ext cx="197764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Alexander Hofstätter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0" name="Shape 70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Shape 71"/>
          <p:cNvSpPr/>
          <p:nvPr/>
        </p:nvSpPr>
        <p:spPr>
          <a:xfrm>
            <a:off x="10441178" y="8997949"/>
            <a:ext cx="197764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Alexander Hofstätter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Leistungselektronik</a:t>
            </a:r>
          </a:p>
        </p:txBody>
      </p:sp>
      <p:sp>
        <p:nvSpPr>
          <p:cNvPr id="124" name="Shape 12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0000"/>
            </a:pPr>
            <a:r>
              <a:t>Laderegler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Spannungskriterium: das −ΔU-Verfahren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Das Absinken der Ladespannung nach dem Erreichen des Maximums 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Erreichen des Maximums der Ladespannung (Peak Voltage Detection). Der Laderegler berechnet dafür die erste Ableitung des Spannungsverlaufs. Die Abschaltung erfolgt, wenn das Maximum der Ladespannung erreicht ist mit dU/dt=0.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Beginn des Abflachens des Ladespannungverlaufs. Der Laderegler berechnet dafür die zweite Ableitung des Spannungsverlaufs. Die Abschaltung erfolgt, wenn der Wendepunkt erreicht ist mit d^2U/dt^2=0.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Temperaturkriterium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Maximaltemperatur oder der Temperaturverlauf während der Aufladung</a:t>
            </a:r>
          </a:p>
          <a:p>
            <a:pPr/>
            <a:r>
              <a:t>nicht größer als 55–60 °C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Ladeschlussspannung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Die obere Ladeschlussspannung bei 20 °C beträgt für: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Bleiakkumulator etwa 2,42 V/Zelle (Lade-Erhaltung 2,23 V)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NiCd/NiMH-Akku etwa 1,45 V/Zelle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Lithium-Cobaltdioxid-Akkumulator (umgangssprachlich oft unscharf als Lithium-Ionen-Akkumulator bezeichnet) 4,2 V/Zelle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Lithium-Polymer-Akku (LiPo) 4,2 V/Zelle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Lithium-Eisenphosphat-Akku (LiFePO4) 3,6 V/Zelle (maximal 3,8 Volt)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Nickel-Zink-Akkumulator etwa 1,90 V/Zelle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Einbau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988"/>
            </a:pPr>
            <a:r>
              <a:t>in einem Ladegerät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externes Ladegerät für akkubetriebene Geräte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Ladegerät zum Einlegen oder Anschließen der Akkumulatoren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in einem akkubetriebenen Gerät (zum Beispiel Mobiltelefon, Laptop)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am Akkumulator selbst (z.B. externer USB-Akku)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am Akkumulator und einem Energie-Managementsystem für Anlagen zur Eigenversorgung mit Elektrizität und Wärme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Aufbau und Funktion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640"/>
            </a:pPr>
            <a:r>
              <a:t>Verschiedene Akkus benötigen verschiedene Ladeverfahren, die durch aktuelle Konzepte der Leistungselektronik erreicht werden.</a:t>
            </a:r>
          </a:p>
          <a:p>
            <a:pPr marL="355600" indent="-355600" defTabSz="467359">
              <a:spcBef>
                <a:spcPts val="3300"/>
              </a:spcBef>
              <a:defRPr sz="2640"/>
            </a:pPr>
            <a:r>
              <a:t>Verhindern des Überladens durch Begrenzung der Ladespannung</a:t>
            </a:r>
          </a:p>
          <a:p>
            <a:pPr marL="355600" indent="-355600" defTabSz="467359">
              <a:spcBef>
                <a:spcPts val="3300"/>
              </a:spcBef>
              <a:defRPr sz="2640"/>
            </a:pPr>
            <a:r>
              <a:t>Begrenzung des Ladestroms (teilweise abhängig vom Ladezustand und / oder Temperatur)</a:t>
            </a:r>
          </a:p>
          <a:p>
            <a:pPr marL="355600" indent="-355600" defTabSz="467359">
              <a:spcBef>
                <a:spcPts val="3300"/>
              </a:spcBef>
              <a:defRPr sz="2640"/>
            </a:pPr>
            <a:r>
              <a:t>Aufwändige Laderegler benutzen mehrere Parameter zur Ladungssteuerung:</a:t>
            </a:r>
          </a:p>
          <a:p>
            <a:pPr lvl="1" marL="711200" indent="-355600" defTabSz="467359">
              <a:spcBef>
                <a:spcPts val="3300"/>
              </a:spcBef>
              <a:defRPr sz="2640"/>
            </a:pPr>
            <a:r>
              <a:t>Temperatur - Spannung - Kapazitat - Zeit - Ladestrom</a:t>
            </a:r>
          </a:p>
          <a:p>
            <a:pPr marL="355600" indent="-355600" defTabSz="467359">
              <a:spcBef>
                <a:spcPts val="3300"/>
              </a:spcBef>
              <a:defRPr sz="2640"/>
            </a:pPr>
            <a:r>
              <a:t>Laderegler lassen sich auch mit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Mikroprozessoren</a:t>
            </a:r>
            <a:r>
              <a:t> /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Lade-ICs</a:t>
            </a:r>
            <a:r>
              <a:t> realisieren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Ladeverfahren</a:t>
            </a:r>
          </a:p>
          <a:p>
            <a:pPr>
              <a:defRPr sz="2000"/>
            </a:pPr>
            <a:r>
              <a:t>Steuerung der Aufladung von Akkumulatoren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Konstantstrom-Ladeverfahren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Konstanter Strom</a:t>
            </a:r>
          </a:p>
          <a:p>
            <a:pPr/>
            <a:r>
              <a:t>Abschaltung bei Vollladung</a:t>
            </a:r>
          </a:p>
          <a:p>
            <a:pPr/>
            <a:r>
              <a:t>Zeitablauf / Erhaltunsgladung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Pulsladeverfahren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Pulsen von konstanten Strom</a:t>
            </a:r>
          </a:p>
          <a:p>
            <a:pPr/>
            <a:r>
              <a:t>Keine Verfälschung der Messung</a:t>
            </a:r>
          </a:p>
          <a:p>
            <a:pPr/>
            <a:r>
              <a:t>verschiedene Phasen durch PWM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Konstantspannungs-Ladeverfahren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UL über die Zeitdauer tL konstant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IU-Ladeverfahren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constant current constant voltage</a:t>
            </a:r>
          </a:p>
          <a:p>
            <a:pPr/>
            <a:r>
              <a:t>1.Phase: konst I</a:t>
            </a:r>
          </a:p>
          <a:p>
            <a:pPr/>
            <a:r>
              <a:t>2.Phase bei Ladeschlussspannung: konst 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Abschaltkriterien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