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OPV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Operationsverstärker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Grundlagen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Elektronischer Verstärker</a:t>
            </a:r>
          </a:p>
          <a:p>
            <a:pPr/>
            <a:r>
              <a:t>Funktion durch äußere Beschaltung</a:t>
            </a:r>
          </a:p>
          <a:p>
            <a:pPr/>
            <a:r>
              <a:t>meistens zwei Eingänge (+ / –)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Op-amp_symbol.svg (1)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4391" r="0" b="1439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Schaltsymbol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Operationsverstärker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Funktion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Verstärkt die Differenz der beiden Eingänge</a:t>
            </a:r>
          </a:p>
          <a:p>
            <a:pPr/>
            <a:r>
              <a:t>Beschaltung entscheidet über Funktion</a:t>
            </a:r>
            <a:br/>
            <a:r>
              <a:t>(Addierer, Subtrahierer, Multiplizierer, Integrierer, Differenzierer)</a:t>
            </a:r>
          </a:p>
          <a:p>
            <a:pPr/>
            <a:r>
              <a:t>Gegenkopplung (negative Rückkopplung)</a:t>
            </a:r>
          </a:p>
          <a:p>
            <a:pPr/>
            <a:r>
              <a:t>Mitkopplung (positive Rückkopplung)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Anwendungsbeispiele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Impedanzwandler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Nichtinvertierender Verstärker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Invertierender Verstärker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Differenzverstärker (Subtrahierer)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Integrierer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Differenzier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Logarithmus und Exponentialfunktion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