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263F4-7DA2-4DDE-B5BF-10D1D999D36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4456D091-7AEF-450A-8D0F-4291FB9D6143}">
      <dgm:prSet phldrT="[Текст]"/>
      <dgm:spPr/>
      <dgm:t>
        <a:bodyPr/>
        <a:lstStyle/>
        <a:p>
          <a:r>
            <a:rPr lang="ru-RU" dirty="0" smtClean="0"/>
            <a:t>Размера комнаты</a:t>
          </a:r>
          <a:endParaRPr lang="ru-RU" dirty="0"/>
        </a:p>
      </dgm:t>
    </dgm:pt>
    <dgm:pt modelId="{D581685C-51EE-4B66-880A-7FD31CDA844A}" type="parTrans" cxnId="{DE0772CD-6CD5-4DC3-B2AF-42FA3CA7E676}">
      <dgm:prSet/>
      <dgm:spPr/>
      <dgm:t>
        <a:bodyPr/>
        <a:lstStyle/>
        <a:p>
          <a:endParaRPr lang="ru-RU"/>
        </a:p>
      </dgm:t>
    </dgm:pt>
    <dgm:pt modelId="{F849DD48-0C5D-43E8-8527-AD5E98279837}" type="sibTrans" cxnId="{DE0772CD-6CD5-4DC3-B2AF-42FA3CA7E676}">
      <dgm:prSet/>
      <dgm:spPr/>
      <dgm:t>
        <a:bodyPr/>
        <a:lstStyle/>
        <a:p>
          <a:endParaRPr lang="ru-RU"/>
        </a:p>
      </dgm:t>
    </dgm:pt>
    <dgm:pt modelId="{E697F0FE-3383-465A-A000-6867205EAE5A}">
      <dgm:prSet phldrT="[Текст]"/>
      <dgm:spPr/>
      <dgm:t>
        <a:bodyPr/>
        <a:lstStyle/>
        <a:p>
          <a:r>
            <a:rPr lang="ru-RU" dirty="0" smtClean="0"/>
            <a:t>Видов работ, которые будут проводится</a:t>
          </a:r>
          <a:endParaRPr lang="ru-RU" dirty="0"/>
        </a:p>
      </dgm:t>
    </dgm:pt>
    <dgm:pt modelId="{8C1FD157-EDC4-4847-9849-323071214786}" type="parTrans" cxnId="{CF6CB25E-0A55-4CCD-AB66-D12C4F4CED85}">
      <dgm:prSet/>
      <dgm:spPr/>
      <dgm:t>
        <a:bodyPr/>
        <a:lstStyle/>
        <a:p>
          <a:endParaRPr lang="ru-RU"/>
        </a:p>
      </dgm:t>
    </dgm:pt>
    <dgm:pt modelId="{9B0A217F-0724-49FC-BCE6-BF68999D2A22}" type="sibTrans" cxnId="{CF6CB25E-0A55-4CCD-AB66-D12C4F4CED85}">
      <dgm:prSet/>
      <dgm:spPr/>
      <dgm:t>
        <a:bodyPr/>
        <a:lstStyle/>
        <a:p>
          <a:endParaRPr lang="ru-RU"/>
        </a:p>
      </dgm:t>
    </dgm:pt>
    <dgm:pt modelId="{C006E4FA-2E7F-4EE3-A048-1A166ECF96FE}">
      <dgm:prSet phldrT="[Текст]"/>
      <dgm:spPr/>
      <dgm:t>
        <a:bodyPr/>
        <a:lstStyle/>
        <a:p>
          <a:r>
            <a:rPr lang="ru-RU" dirty="0" smtClean="0"/>
            <a:t>Материалов, которые используются в ремонте</a:t>
          </a:r>
          <a:endParaRPr lang="ru-RU" dirty="0"/>
        </a:p>
      </dgm:t>
    </dgm:pt>
    <dgm:pt modelId="{91F5BD49-F512-4A9F-A4D9-7B5495BBC014}" type="parTrans" cxnId="{E75DC86B-48E7-45C1-8065-631EC7B44755}">
      <dgm:prSet/>
      <dgm:spPr/>
      <dgm:t>
        <a:bodyPr/>
        <a:lstStyle/>
        <a:p>
          <a:endParaRPr lang="ru-RU"/>
        </a:p>
      </dgm:t>
    </dgm:pt>
    <dgm:pt modelId="{4D09F05D-3CC0-4DAE-8450-988E57A72D02}" type="sibTrans" cxnId="{E75DC86B-48E7-45C1-8065-631EC7B44755}">
      <dgm:prSet/>
      <dgm:spPr/>
      <dgm:t>
        <a:bodyPr/>
        <a:lstStyle/>
        <a:p>
          <a:endParaRPr lang="ru-RU"/>
        </a:p>
      </dgm:t>
    </dgm:pt>
    <dgm:pt modelId="{2C63595B-A022-4FA2-837D-DBD43EEC9DBF}" type="pres">
      <dgm:prSet presAssocID="{173263F4-7DA2-4DDE-B5BF-10D1D999D365}" presName="linear" presStyleCnt="0">
        <dgm:presLayoutVars>
          <dgm:dir/>
          <dgm:animLvl val="lvl"/>
          <dgm:resizeHandles val="exact"/>
        </dgm:presLayoutVars>
      </dgm:prSet>
      <dgm:spPr/>
    </dgm:pt>
    <dgm:pt modelId="{B97E0DBC-428C-4B87-89BE-1BD7627066DD}" type="pres">
      <dgm:prSet presAssocID="{4456D091-7AEF-450A-8D0F-4291FB9D6143}" presName="parentLin" presStyleCnt="0"/>
      <dgm:spPr/>
    </dgm:pt>
    <dgm:pt modelId="{79A7B7E2-0098-44E9-85C4-ECB884E27C75}" type="pres">
      <dgm:prSet presAssocID="{4456D091-7AEF-450A-8D0F-4291FB9D6143}" presName="parentLeftMargin" presStyleLbl="node1" presStyleIdx="0" presStyleCnt="3"/>
      <dgm:spPr/>
    </dgm:pt>
    <dgm:pt modelId="{C0F6EDCC-960B-4364-8867-5E8BA81446F6}" type="pres">
      <dgm:prSet presAssocID="{4456D091-7AEF-450A-8D0F-4291FB9D614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B799CF-3EE4-42FE-A526-0AF17CCA2191}" type="pres">
      <dgm:prSet presAssocID="{4456D091-7AEF-450A-8D0F-4291FB9D6143}" presName="negativeSpace" presStyleCnt="0"/>
      <dgm:spPr/>
    </dgm:pt>
    <dgm:pt modelId="{E0C35ECE-803D-4B9D-B777-8EE2E61A02FD}" type="pres">
      <dgm:prSet presAssocID="{4456D091-7AEF-450A-8D0F-4291FB9D6143}" presName="childText" presStyleLbl="conFgAcc1" presStyleIdx="0" presStyleCnt="3">
        <dgm:presLayoutVars>
          <dgm:bulletEnabled val="1"/>
        </dgm:presLayoutVars>
      </dgm:prSet>
      <dgm:spPr/>
    </dgm:pt>
    <dgm:pt modelId="{49E8CAD1-B96B-41B4-AB15-1CD0A2A03A4B}" type="pres">
      <dgm:prSet presAssocID="{F849DD48-0C5D-43E8-8527-AD5E98279837}" presName="spaceBetweenRectangles" presStyleCnt="0"/>
      <dgm:spPr/>
    </dgm:pt>
    <dgm:pt modelId="{50E56EC1-93C8-4958-BC3D-86FC7D3DD88B}" type="pres">
      <dgm:prSet presAssocID="{E697F0FE-3383-465A-A000-6867205EAE5A}" presName="parentLin" presStyleCnt="0"/>
      <dgm:spPr/>
    </dgm:pt>
    <dgm:pt modelId="{C52B510E-0336-49CE-B0A8-9E69912AF6AA}" type="pres">
      <dgm:prSet presAssocID="{E697F0FE-3383-465A-A000-6867205EAE5A}" presName="parentLeftMargin" presStyleLbl="node1" presStyleIdx="0" presStyleCnt="3"/>
      <dgm:spPr/>
    </dgm:pt>
    <dgm:pt modelId="{BFE62C55-CBC2-474F-8584-57E2274A1BD0}" type="pres">
      <dgm:prSet presAssocID="{E697F0FE-3383-465A-A000-6867205EAE5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57D9AB-22C4-4112-8887-AA42F07FE6E6}" type="pres">
      <dgm:prSet presAssocID="{E697F0FE-3383-465A-A000-6867205EAE5A}" presName="negativeSpace" presStyleCnt="0"/>
      <dgm:spPr/>
    </dgm:pt>
    <dgm:pt modelId="{F7025633-9839-4CE9-B316-5E29186A9A51}" type="pres">
      <dgm:prSet presAssocID="{E697F0FE-3383-465A-A000-6867205EAE5A}" presName="childText" presStyleLbl="conFgAcc1" presStyleIdx="1" presStyleCnt="3">
        <dgm:presLayoutVars>
          <dgm:bulletEnabled val="1"/>
        </dgm:presLayoutVars>
      </dgm:prSet>
      <dgm:spPr/>
    </dgm:pt>
    <dgm:pt modelId="{E7CDC161-794A-4F3B-83A2-CBA6A00F5DDE}" type="pres">
      <dgm:prSet presAssocID="{9B0A217F-0724-49FC-BCE6-BF68999D2A22}" presName="spaceBetweenRectangles" presStyleCnt="0"/>
      <dgm:spPr/>
    </dgm:pt>
    <dgm:pt modelId="{19E4414E-55FB-4405-A546-72FADC9D67D2}" type="pres">
      <dgm:prSet presAssocID="{C006E4FA-2E7F-4EE3-A048-1A166ECF96FE}" presName="parentLin" presStyleCnt="0"/>
      <dgm:spPr/>
    </dgm:pt>
    <dgm:pt modelId="{385B64E4-70E2-48F2-8F93-8070EBFDDB13}" type="pres">
      <dgm:prSet presAssocID="{C006E4FA-2E7F-4EE3-A048-1A166ECF96FE}" presName="parentLeftMargin" presStyleLbl="node1" presStyleIdx="1" presStyleCnt="3"/>
      <dgm:spPr/>
    </dgm:pt>
    <dgm:pt modelId="{27D342C1-EF8B-4387-85E5-AE5ADB766E68}" type="pres">
      <dgm:prSet presAssocID="{C006E4FA-2E7F-4EE3-A048-1A166ECF96F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88FC4E-B362-4275-91B2-A5BD56C0CD31}" type="pres">
      <dgm:prSet presAssocID="{C006E4FA-2E7F-4EE3-A048-1A166ECF96FE}" presName="negativeSpace" presStyleCnt="0"/>
      <dgm:spPr/>
    </dgm:pt>
    <dgm:pt modelId="{F52B6849-6B51-4EEF-86B0-AA471AAFB1FE}" type="pres">
      <dgm:prSet presAssocID="{C006E4FA-2E7F-4EE3-A048-1A166ECF96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43933C-924E-4EEE-9C2E-9D02F5FA50EB}" type="presOf" srcId="{E697F0FE-3383-465A-A000-6867205EAE5A}" destId="{C52B510E-0336-49CE-B0A8-9E69912AF6AA}" srcOrd="0" destOrd="0" presId="urn:microsoft.com/office/officeart/2005/8/layout/list1"/>
    <dgm:cxn modelId="{CF6CB25E-0A55-4CCD-AB66-D12C4F4CED85}" srcId="{173263F4-7DA2-4DDE-B5BF-10D1D999D365}" destId="{E697F0FE-3383-465A-A000-6867205EAE5A}" srcOrd="1" destOrd="0" parTransId="{8C1FD157-EDC4-4847-9849-323071214786}" sibTransId="{9B0A217F-0724-49FC-BCE6-BF68999D2A22}"/>
    <dgm:cxn modelId="{FC4D408D-24BF-4688-9407-07A90569045C}" type="presOf" srcId="{4456D091-7AEF-450A-8D0F-4291FB9D6143}" destId="{C0F6EDCC-960B-4364-8867-5E8BA81446F6}" srcOrd="1" destOrd="0" presId="urn:microsoft.com/office/officeart/2005/8/layout/list1"/>
    <dgm:cxn modelId="{F2C07C1B-4B4C-46FF-813D-50ECB1B8621D}" type="presOf" srcId="{C006E4FA-2E7F-4EE3-A048-1A166ECF96FE}" destId="{385B64E4-70E2-48F2-8F93-8070EBFDDB13}" srcOrd="0" destOrd="0" presId="urn:microsoft.com/office/officeart/2005/8/layout/list1"/>
    <dgm:cxn modelId="{E90B4AEB-AA3C-43B9-A7A0-5357E40121E1}" type="presOf" srcId="{E697F0FE-3383-465A-A000-6867205EAE5A}" destId="{BFE62C55-CBC2-474F-8584-57E2274A1BD0}" srcOrd="1" destOrd="0" presId="urn:microsoft.com/office/officeart/2005/8/layout/list1"/>
    <dgm:cxn modelId="{9509979E-C6DF-4449-BF19-F963D8C7CF9B}" type="presOf" srcId="{C006E4FA-2E7F-4EE3-A048-1A166ECF96FE}" destId="{27D342C1-EF8B-4387-85E5-AE5ADB766E68}" srcOrd="1" destOrd="0" presId="urn:microsoft.com/office/officeart/2005/8/layout/list1"/>
    <dgm:cxn modelId="{7501C61D-876C-47D3-82E0-A93ADEFEEF0A}" type="presOf" srcId="{4456D091-7AEF-450A-8D0F-4291FB9D6143}" destId="{79A7B7E2-0098-44E9-85C4-ECB884E27C75}" srcOrd="0" destOrd="0" presId="urn:microsoft.com/office/officeart/2005/8/layout/list1"/>
    <dgm:cxn modelId="{DE0772CD-6CD5-4DC3-B2AF-42FA3CA7E676}" srcId="{173263F4-7DA2-4DDE-B5BF-10D1D999D365}" destId="{4456D091-7AEF-450A-8D0F-4291FB9D6143}" srcOrd="0" destOrd="0" parTransId="{D581685C-51EE-4B66-880A-7FD31CDA844A}" sibTransId="{F849DD48-0C5D-43E8-8527-AD5E98279837}"/>
    <dgm:cxn modelId="{8BEAF7E9-37C6-408D-A31C-682F9BAF2761}" type="presOf" srcId="{173263F4-7DA2-4DDE-B5BF-10D1D999D365}" destId="{2C63595B-A022-4FA2-837D-DBD43EEC9DBF}" srcOrd="0" destOrd="0" presId="urn:microsoft.com/office/officeart/2005/8/layout/list1"/>
    <dgm:cxn modelId="{E75DC86B-48E7-45C1-8065-631EC7B44755}" srcId="{173263F4-7DA2-4DDE-B5BF-10D1D999D365}" destId="{C006E4FA-2E7F-4EE3-A048-1A166ECF96FE}" srcOrd="2" destOrd="0" parTransId="{91F5BD49-F512-4A9F-A4D9-7B5495BBC014}" sibTransId="{4D09F05D-3CC0-4DAE-8450-988E57A72D02}"/>
    <dgm:cxn modelId="{4F1A4502-FA51-4709-887C-9F4570206908}" type="presParOf" srcId="{2C63595B-A022-4FA2-837D-DBD43EEC9DBF}" destId="{B97E0DBC-428C-4B87-89BE-1BD7627066DD}" srcOrd="0" destOrd="0" presId="urn:microsoft.com/office/officeart/2005/8/layout/list1"/>
    <dgm:cxn modelId="{AFD432AD-B200-41AB-B199-BAA2A4AF376B}" type="presParOf" srcId="{B97E0DBC-428C-4B87-89BE-1BD7627066DD}" destId="{79A7B7E2-0098-44E9-85C4-ECB884E27C75}" srcOrd="0" destOrd="0" presId="urn:microsoft.com/office/officeart/2005/8/layout/list1"/>
    <dgm:cxn modelId="{97B6BA38-1534-4EB3-976A-D46F47FC1454}" type="presParOf" srcId="{B97E0DBC-428C-4B87-89BE-1BD7627066DD}" destId="{C0F6EDCC-960B-4364-8867-5E8BA81446F6}" srcOrd="1" destOrd="0" presId="urn:microsoft.com/office/officeart/2005/8/layout/list1"/>
    <dgm:cxn modelId="{897022A2-EE63-4084-A960-0A4CC1E3E0B5}" type="presParOf" srcId="{2C63595B-A022-4FA2-837D-DBD43EEC9DBF}" destId="{1AB799CF-3EE4-42FE-A526-0AF17CCA2191}" srcOrd="1" destOrd="0" presId="urn:microsoft.com/office/officeart/2005/8/layout/list1"/>
    <dgm:cxn modelId="{640F1DF8-61E0-4FBA-9F91-44BEAB5E28E8}" type="presParOf" srcId="{2C63595B-A022-4FA2-837D-DBD43EEC9DBF}" destId="{E0C35ECE-803D-4B9D-B777-8EE2E61A02FD}" srcOrd="2" destOrd="0" presId="urn:microsoft.com/office/officeart/2005/8/layout/list1"/>
    <dgm:cxn modelId="{C40DE545-FD85-4566-B185-4F6E3F2AE899}" type="presParOf" srcId="{2C63595B-A022-4FA2-837D-DBD43EEC9DBF}" destId="{49E8CAD1-B96B-41B4-AB15-1CD0A2A03A4B}" srcOrd="3" destOrd="0" presId="urn:microsoft.com/office/officeart/2005/8/layout/list1"/>
    <dgm:cxn modelId="{722E211B-87DC-4A66-9B63-AA799221EB72}" type="presParOf" srcId="{2C63595B-A022-4FA2-837D-DBD43EEC9DBF}" destId="{50E56EC1-93C8-4958-BC3D-86FC7D3DD88B}" srcOrd="4" destOrd="0" presId="urn:microsoft.com/office/officeart/2005/8/layout/list1"/>
    <dgm:cxn modelId="{FD111FBC-01D6-487F-A02A-C3F17DA359F0}" type="presParOf" srcId="{50E56EC1-93C8-4958-BC3D-86FC7D3DD88B}" destId="{C52B510E-0336-49CE-B0A8-9E69912AF6AA}" srcOrd="0" destOrd="0" presId="urn:microsoft.com/office/officeart/2005/8/layout/list1"/>
    <dgm:cxn modelId="{6D2A7B86-0435-49C8-8593-B65FDA5FD4AE}" type="presParOf" srcId="{50E56EC1-93C8-4958-BC3D-86FC7D3DD88B}" destId="{BFE62C55-CBC2-474F-8584-57E2274A1BD0}" srcOrd="1" destOrd="0" presId="urn:microsoft.com/office/officeart/2005/8/layout/list1"/>
    <dgm:cxn modelId="{89B22D94-FF2C-4BE5-99CB-68258E199478}" type="presParOf" srcId="{2C63595B-A022-4FA2-837D-DBD43EEC9DBF}" destId="{1357D9AB-22C4-4112-8887-AA42F07FE6E6}" srcOrd="5" destOrd="0" presId="urn:microsoft.com/office/officeart/2005/8/layout/list1"/>
    <dgm:cxn modelId="{ABB25D0F-D76D-401A-9B0D-66292044E522}" type="presParOf" srcId="{2C63595B-A022-4FA2-837D-DBD43EEC9DBF}" destId="{F7025633-9839-4CE9-B316-5E29186A9A51}" srcOrd="6" destOrd="0" presId="urn:microsoft.com/office/officeart/2005/8/layout/list1"/>
    <dgm:cxn modelId="{2E8FD231-AD3D-4C7C-B52C-2AC7A52E8107}" type="presParOf" srcId="{2C63595B-A022-4FA2-837D-DBD43EEC9DBF}" destId="{E7CDC161-794A-4F3B-83A2-CBA6A00F5DDE}" srcOrd="7" destOrd="0" presId="urn:microsoft.com/office/officeart/2005/8/layout/list1"/>
    <dgm:cxn modelId="{7673798D-BDEF-47AD-9AA5-AD4E829BC468}" type="presParOf" srcId="{2C63595B-A022-4FA2-837D-DBD43EEC9DBF}" destId="{19E4414E-55FB-4405-A546-72FADC9D67D2}" srcOrd="8" destOrd="0" presId="urn:microsoft.com/office/officeart/2005/8/layout/list1"/>
    <dgm:cxn modelId="{BCEFA53B-D119-4CDF-8A83-85616F00FACA}" type="presParOf" srcId="{19E4414E-55FB-4405-A546-72FADC9D67D2}" destId="{385B64E4-70E2-48F2-8F93-8070EBFDDB13}" srcOrd="0" destOrd="0" presId="urn:microsoft.com/office/officeart/2005/8/layout/list1"/>
    <dgm:cxn modelId="{48BE164F-E477-417B-89AC-E5A65782A98A}" type="presParOf" srcId="{19E4414E-55FB-4405-A546-72FADC9D67D2}" destId="{27D342C1-EF8B-4387-85E5-AE5ADB766E68}" srcOrd="1" destOrd="0" presId="urn:microsoft.com/office/officeart/2005/8/layout/list1"/>
    <dgm:cxn modelId="{46E050B9-C004-433D-9F24-9502429785DE}" type="presParOf" srcId="{2C63595B-A022-4FA2-837D-DBD43EEC9DBF}" destId="{1888FC4E-B362-4275-91B2-A5BD56C0CD31}" srcOrd="9" destOrd="0" presId="urn:microsoft.com/office/officeart/2005/8/layout/list1"/>
    <dgm:cxn modelId="{2114D6B8-E0EA-4B99-8802-D8DB80186C8B}" type="presParOf" srcId="{2C63595B-A022-4FA2-837D-DBD43EEC9DBF}" destId="{F52B6849-6B51-4EEF-86B0-AA471AAFB1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BAE545-16ED-4229-9C21-DD15B8FB2167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ru-RU"/>
        </a:p>
      </dgm:t>
    </dgm:pt>
    <dgm:pt modelId="{F891F5F9-9AC5-4FE8-8A83-9CB904017F24}">
      <dgm:prSet/>
      <dgm:spPr/>
      <dgm:t>
        <a:bodyPr/>
        <a:lstStyle/>
        <a:p>
          <a:pPr rtl="0"/>
          <a:r>
            <a:rPr lang="ru-RU" smtClean="0"/>
            <a:t>Создание системы авторизации. </a:t>
          </a:r>
          <a:endParaRPr lang="ru-RU"/>
        </a:p>
      </dgm:t>
    </dgm:pt>
    <dgm:pt modelId="{C021AFD0-0B95-4659-9B0E-A0759F1C22CC}" type="parTrans" cxnId="{4430D603-81D3-408D-B1FF-D03D2B59AEB3}">
      <dgm:prSet/>
      <dgm:spPr/>
      <dgm:t>
        <a:bodyPr/>
        <a:lstStyle/>
        <a:p>
          <a:endParaRPr lang="ru-RU"/>
        </a:p>
      </dgm:t>
    </dgm:pt>
    <dgm:pt modelId="{BFACF6B4-59C9-4BE4-9FFA-E4259A9494BF}" type="sibTrans" cxnId="{4430D603-81D3-408D-B1FF-D03D2B59AEB3}">
      <dgm:prSet/>
      <dgm:spPr/>
      <dgm:t>
        <a:bodyPr/>
        <a:lstStyle/>
        <a:p>
          <a:endParaRPr lang="ru-RU"/>
        </a:p>
      </dgm:t>
    </dgm:pt>
    <dgm:pt modelId="{90F0365A-F382-4761-B881-D1CD9A67BE86}">
      <dgm:prSet/>
      <dgm:spPr/>
      <dgm:t>
        <a:bodyPr/>
        <a:lstStyle/>
        <a:p>
          <a:pPr rtl="0"/>
          <a:r>
            <a:rPr lang="ru-RU" dirty="0" smtClean="0"/>
            <a:t>Добавление возможности распечатать документ</a:t>
          </a:r>
          <a:endParaRPr lang="ru-RU" dirty="0"/>
        </a:p>
      </dgm:t>
    </dgm:pt>
    <dgm:pt modelId="{24060A3C-368C-4031-9217-1B8D0213AE4E}" type="parTrans" cxnId="{1C173E19-D369-4C2D-8DED-66EAEB32339B}">
      <dgm:prSet/>
      <dgm:spPr/>
      <dgm:t>
        <a:bodyPr/>
        <a:lstStyle/>
        <a:p>
          <a:endParaRPr lang="ru-RU"/>
        </a:p>
      </dgm:t>
    </dgm:pt>
    <dgm:pt modelId="{8FF93C09-D5D5-47B5-B8A1-37E1105E191E}" type="sibTrans" cxnId="{1C173E19-D369-4C2D-8DED-66EAEB32339B}">
      <dgm:prSet/>
      <dgm:spPr/>
      <dgm:t>
        <a:bodyPr/>
        <a:lstStyle/>
        <a:p>
          <a:endParaRPr lang="ru-RU"/>
        </a:p>
      </dgm:t>
    </dgm:pt>
    <dgm:pt modelId="{B08723D0-0211-4510-A0B6-629ADF9C2545}" type="pres">
      <dgm:prSet presAssocID="{36BAE545-16ED-4229-9C21-DD15B8FB2167}" presName="linear" presStyleCnt="0">
        <dgm:presLayoutVars>
          <dgm:animLvl val="lvl"/>
          <dgm:resizeHandles val="exact"/>
        </dgm:presLayoutVars>
      </dgm:prSet>
      <dgm:spPr/>
    </dgm:pt>
    <dgm:pt modelId="{04C61ADC-95EB-4D94-A08B-4075E1566D7A}" type="pres">
      <dgm:prSet presAssocID="{F891F5F9-9AC5-4FE8-8A83-9CB904017F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53960A-1906-472F-BF58-19EB5B36EC64}" type="pres">
      <dgm:prSet presAssocID="{BFACF6B4-59C9-4BE4-9FFA-E4259A9494BF}" presName="spacer" presStyleCnt="0"/>
      <dgm:spPr/>
    </dgm:pt>
    <dgm:pt modelId="{D09493D9-46BC-4C72-88B9-B593EF8CC0BC}" type="pres">
      <dgm:prSet presAssocID="{90F0365A-F382-4761-B881-D1CD9A67BE8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430D603-81D3-408D-B1FF-D03D2B59AEB3}" srcId="{36BAE545-16ED-4229-9C21-DD15B8FB2167}" destId="{F891F5F9-9AC5-4FE8-8A83-9CB904017F24}" srcOrd="0" destOrd="0" parTransId="{C021AFD0-0B95-4659-9B0E-A0759F1C22CC}" sibTransId="{BFACF6B4-59C9-4BE4-9FFA-E4259A9494BF}"/>
    <dgm:cxn modelId="{CB2880C8-3311-4DE0-9260-C73457020358}" type="presOf" srcId="{90F0365A-F382-4761-B881-D1CD9A67BE86}" destId="{D09493D9-46BC-4C72-88B9-B593EF8CC0BC}" srcOrd="0" destOrd="0" presId="urn:microsoft.com/office/officeart/2005/8/layout/vList2"/>
    <dgm:cxn modelId="{1C173E19-D369-4C2D-8DED-66EAEB32339B}" srcId="{36BAE545-16ED-4229-9C21-DD15B8FB2167}" destId="{90F0365A-F382-4761-B881-D1CD9A67BE86}" srcOrd="1" destOrd="0" parTransId="{24060A3C-368C-4031-9217-1B8D0213AE4E}" sibTransId="{8FF93C09-D5D5-47B5-B8A1-37E1105E191E}"/>
    <dgm:cxn modelId="{F6E4E415-A5F1-4D39-A48B-E9854493FBF8}" type="presOf" srcId="{F891F5F9-9AC5-4FE8-8A83-9CB904017F24}" destId="{04C61ADC-95EB-4D94-A08B-4075E1566D7A}" srcOrd="0" destOrd="0" presId="urn:microsoft.com/office/officeart/2005/8/layout/vList2"/>
    <dgm:cxn modelId="{2BA11F30-1167-426F-AAFA-BF8D739A0A3E}" type="presOf" srcId="{36BAE545-16ED-4229-9C21-DD15B8FB2167}" destId="{B08723D0-0211-4510-A0B6-629ADF9C2545}" srcOrd="0" destOrd="0" presId="urn:microsoft.com/office/officeart/2005/8/layout/vList2"/>
    <dgm:cxn modelId="{EAA44265-C5B5-41D1-A3BF-600123EE0BC6}" type="presParOf" srcId="{B08723D0-0211-4510-A0B6-629ADF9C2545}" destId="{04C61ADC-95EB-4D94-A08B-4075E1566D7A}" srcOrd="0" destOrd="0" presId="urn:microsoft.com/office/officeart/2005/8/layout/vList2"/>
    <dgm:cxn modelId="{D8CD5E32-4C7C-4388-8532-DE21B7281DDF}" type="presParOf" srcId="{B08723D0-0211-4510-A0B6-629ADF9C2545}" destId="{CD53960A-1906-472F-BF58-19EB5B36EC64}" srcOrd="1" destOrd="0" presId="urn:microsoft.com/office/officeart/2005/8/layout/vList2"/>
    <dgm:cxn modelId="{CC4A06BB-B25B-428F-930B-61A0ACFD57DE}" type="presParOf" srcId="{B08723D0-0211-4510-A0B6-629ADF9C2545}" destId="{D09493D9-46BC-4C72-88B9-B593EF8CC0B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35ECE-803D-4B9D-B777-8EE2E61A02FD}">
      <dsp:nvSpPr>
        <dsp:cNvPr id="0" name=""/>
        <dsp:cNvSpPr/>
      </dsp:nvSpPr>
      <dsp:spPr>
        <a:xfrm>
          <a:off x="0" y="676015"/>
          <a:ext cx="6360886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6EDCC-960B-4364-8867-5E8BA81446F6}">
      <dsp:nvSpPr>
        <dsp:cNvPr id="0" name=""/>
        <dsp:cNvSpPr/>
      </dsp:nvSpPr>
      <dsp:spPr>
        <a:xfrm>
          <a:off x="318044" y="439854"/>
          <a:ext cx="445262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298" tIns="0" rIns="16829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Размера комнаты</a:t>
          </a:r>
          <a:endParaRPr lang="ru-RU" sz="1600" kern="1200" dirty="0"/>
        </a:p>
      </dsp:txBody>
      <dsp:txXfrm>
        <a:off x="341101" y="462911"/>
        <a:ext cx="4406506" cy="426206"/>
      </dsp:txXfrm>
    </dsp:sp>
    <dsp:sp modelId="{F7025633-9839-4CE9-B316-5E29186A9A51}">
      <dsp:nvSpPr>
        <dsp:cNvPr id="0" name=""/>
        <dsp:cNvSpPr/>
      </dsp:nvSpPr>
      <dsp:spPr>
        <a:xfrm>
          <a:off x="0" y="1401774"/>
          <a:ext cx="6360886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62C55-CBC2-474F-8584-57E2274A1BD0}">
      <dsp:nvSpPr>
        <dsp:cNvPr id="0" name=""/>
        <dsp:cNvSpPr/>
      </dsp:nvSpPr>
      <dsp:spPr>
        <a:xfrm>
          <a:off x="318044" y="1165615"/>
          <a:ext cx="445262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298" tIns="0" rIns="16829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Видов работ, которые будут проводится</a:t>
          </a:r>
          <a:endParaRPr lang="ru-RU" sz="1600" kern="1200" dirty="0"/>
        </a:p>
      </dsp:txBody>
      <dsp:txXfrm>
        <a:off x="341101" y="1188672"/>
        <a:ext cx="4406506" cy="426206"/>
      </dsp:txXfrm>
    </dsp:sp>
    <dsp:sp modelId="{F52B6849-6B51-4EEF-86B0-AA471AAFB1FE}">
      <dsp:nvSpPr>
        <dsp:cNvPr id="0" name=""/>
        <dsp:cNvSpPr/>
      </dsp:nvSpPr>
      <dsp:spPr>
        <a:xfrm>
          <a:off x="0" y="2127534"/>
          <a:ext cx="6360886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342C1-EF8B-4387-85E5-AE5ADB766E68}">
      <dsp:nvSpPr>
        <dsp:cNvPr id="0" name=""/>
        <dsp:cNvSpPr/>
      </dsp:nvSpPr>
      <dsp:spPr>
        <a:xfrm>
          <a:off x="318044" y="1891375"/>
          <a:ext cx="445262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298" tIns="0" rIns="16829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Материалов, которые используются в ремонте</a:t>
          </a:r>
          <a:endParaRPr lang="ru-RU" sz="1600" kern="1200" dirty="0"/>
        </a:p>
      </dsp:txBody>
      <dsp:txXfrm>
        <a:off x="341101" y="1914432"/>
        <a:ext cx="440650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61ADC-95EB-4D94-A08B-4075E1566D7A}">
      <dsp:nvSpPr>
        <dsp:cNvPr id="0" name=""/>
        <dsp:cNvSpPr/>
      </dsp:nvSpPr>
      <dsp:spPr>
        <a:xfrm>
          <a:off x="0" y="564880"/>
          <a:ext cx="10515600" cy="91143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smtClean="0"/>
            <a:t>Создание системы авторизации. </a:t>
          </a:r>
          <a:endParaRPr lang="ru-RU" sz="3800" kern="1200"/>
        </a:p>
      </dsp:txBody>
      <dsp:txXfrm>
        <a:off x="44492" y="609372"/>
        <a:ext cx="10426616" cy="822446"/>
      </dsp:txXfrm>
    </dsp:sp>
    <dsp:sp modelId="{D09493D9-46BC-4C72-88B9-B593EF8CC0BC}">
      <dsp:nvSpPr>
        <dsp:cNvPr id="0" name=""/>
        <dsp:cNvSpPr/>
      </dsp:nvSpPr>
      <dsp:spPr>
        <a:xfrm>
          <a:off x="0" y="1585750"/>
          <a:ext cx="10515600" cy="91143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 smtClean="0"/>
            <a:t>Добавление возможности распечатать документ</a:t>
          </a:r>
          <a:endParaRPr lang="ru-RU" sz="3800" kern="1200" dirty="0"/>
        </a:p>
      </dsp:txBody>
      <dsp:txXfrm>
        <a:off x="44492" y="1630242"/>
        <a:ext cx="10426616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14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0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0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8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17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5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9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45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BF50-2F1B-41A3-A841-86AB90E26C43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49089-8C50-40B2-B4B0-77F47756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95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03906"/>
            <a:ext cx="9144000" cy="2387600"/>
          </a:xfrm>
        </p:spPr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Калькулятор Ремонта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41523"/>
            <a:ext cx="9144000" cy="1655762"/>
          </a:xfrm>
        </p:spPr>
        <p:txBody>
          <a:bodyPr/>
          <a:lstStyle/>
          <a:p>
            <a:r>
              <a:rPr lang="ru-RU" dirty="0" smtClean="0"/>
              <a:t> Краткое Руководство Пользователя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93085" y="6334780"/>
            <a:ext cx="239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Подготовил:</a:t>
            </a:r>
            <a:br>
              <a:rPr lang="ru-RU" sz="1400" dirty="0" smtClean="0"/>
            </a:br>
            <a:r>
              <a:rPr lang="ru-RU" sz="1400" dirty="0" smtClean="0"/>
              <a:t>Малышев Александр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33478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02.03.2017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62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Экран расчета проекта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58322" cy="3705742"/>
          </a:xfrm>
        </p:spPr>
      </p:pic>
    </p:spTree>
    <p:extLst>
      <p:ext uri="{BB962C8B-B14F-4D97-AF65-F5344CB8AC3E}">
        <p14:creationId xmlns:p14="http://schemas.microsoft.com/office/powerpoint/2010/main" val="311895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Дальнейшая разработка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130525"/>
              </p:ext>
            </p:extLst>
          </p:nvPr>
        </p:nvGraphicFramePr>
        <p:xfrm>
          <a:off x="838200" y="1825625"/>
          <a:ext cx="10515600" cy="306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17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Для чего создан?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создано для подсчета ремонта комнаты с учетом: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107395511"/>
              </p:ext>
            </p:extLst>
          </p:nvPr>
        </p:nvGraphicFramePr>
        <p:xfrm>
          <a:off x="1019629" y="2590800"/>
          <a:ext cx="6360886" cy="297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0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Принцип работы Приложения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17282" y="4105614"/>
            <a:ext cx="1741714" cy="9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313476" y="5560899"/>
            <a:ext cx="1752599" cy="9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447499" y="5844318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15253" y="4250533"/>
            <a:ext cx="16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Форма для регистрации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1259" y="3267414"/>
            <a:ext cx="163285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373346" y="2232030"/>
            <a:ext cx="163285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810629" y="2068286"/>
            <a:ext cx="1632857" cy="1199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457949" y="3267413"/>
            <a:ext cx="163285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02781" y="3401448"/>
            <a:ext cx="126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23718" y="2497471"/>
            <a:ext cx="144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Экран входа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4" idx="1"/>
          </p:cNvCxnSpPr>
          <p:nvPr/>
        </p:nvCxnSpPr>
        <p:spPr>
          <a:xfrm>
            <a:off x="1894116" y="3724614"/>
            <a:ext cx="223166" cy="849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5" idx="1"/>
          </p:cNvCxnSpPr>
          <p:nvPr/>
        </p:nvCxnSpPr>
        <p:spPr>
          <a:xfrm>
            <a:off x="3891652" y="4602173"/>
            <a:ext cx="421824" cy="1426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0"/>
            <a:endCxn id="9" idx="2"/>
          </p:cNvCxnSpPr>
          <p:nvPr/>
        </p:nvCxnSpPr>
        <p:spPr>
          <a:xfrm flipH="1" flipV="1">
            <a:off x="5189775" y="3146430"/>
            <a:ext cx="1" cy="241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4921708" y="3168822"/>
            <a:ext cx="42179" cy="2392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3"/>
            <a:endCxn id="9" idx="1"/>
          </p:cNvCxnSpPr>
          <p:nvPr/>
        </p:nvCxnSpPr>
        <p:spPr>
          <a:xfrm flipV="1">
            <a:off x="1894116" y="2689230"/>
            <a:ext cx="2479230" cy="1035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3745" y="3452013"/>
            <a:ext cx="14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Экран проектов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13" idx="3"/>
            <a:endCxn id="11" idx="1"/>
          </p:cNvCxnSpPr>
          <p:nvPr/>
        </p:nvCxnSpPr>
        <p:spPr>
          <a:xfrm>
            <a:off x="6066075" y="2682137"/>
            <a:ext cx="391874" cy="104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5" idx="3"/>
            <a:endCxn id="11" idx="2"/>
          </p:cNvCxnSpPr>
          <p:nvPr/>
        </p:nvCxnSpPr>
        <p:spPr>
          <a:xfrm flipV="1">
            <a:off x="6066075" y="4181813"/>
            <a:ext cx="1208303" cy="1847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6047699" y="4197097"/>
            <a:ext cx="1070203" cy="164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8810629" y="4181813"/>
            <a:ext cx="163285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/>
          <p:cNvCxnSpPr>
            <a:stCxn id="11" idx="3"/>
            <a:endCxn id="10" idx="1"/>
          </p:cNvCxnSpPr>
          <p:nvPr/>
        </p:nvCxnSpPr>
        <p:spPr>
          <a:xfrm flipV="1">
            <a:off x="8090806" y="2667850"/>
            <a:ext cx="719823" cy="105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11" idx="3"/>
            <a:endCxn id="51" idx="1"/>
          </p:cNvCxnSpPr>
          <p:nvPr/>
        </p:nvCxnSpPr>
        <p:spPr>
          <a:xfrm>
            <a:off x="8090806" y="3724613"/>
            <a:ext cx="719823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70500" y="2109636"/>
            <a:ext cx="157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Экран создания/</a:t>
            </a:r>
            <a:br>
              <a:rPr lang="ru-RU" dirty="0" smtClean="0"/>
            </a:br>
            <a:r>
              <a:rPr lang="ru-RU" dirty="0" smtClean="0"/>
              <a:t>изменения проекта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870500" y="4250533"/>
            <a:ext cx="156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Экран расчета работы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10" idx="3"/>
            <a:endCxn id="64" idx="0"/>
          </p:cNvCxnSpPr>
          <p:nvPr/>
        </p:nvCxnSpPr>
        <p:spPr>
          <a:xfrm>
            <a:off x="10443486" y="2667850"/>
            <a:ext cx="968826" cy="383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10876867" y="3051402"/>
            <a:ext cx="1070889" cy="1199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10927899" y="3231918"/>
            <a:ext cx="93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</a:t>
            </a:r>
            <a:br>
              <a:rPr lang="ru-RU" dirty="0" smtClean="0"/>
            </a:br>
            <a:r>
              <a:rPr lang="ru-RU" dirty="0" smtClean="0"/>
              <a:t>Данных</a:t>
            </a:r>
          </a:p>
          <a:p>
            <a:endParaRPr lang="ru-RU" dirty="0"/>
          </a:p>
        </p:txBody>
      </p:sp>
      <p:cxnSp>
        <p:nvCxnSpPr>
          <p:cNvPr id="68" name="Прямая со стрелкой 67"/>
          <p:cNvCxnSpPr>
            <a:stCxn id="51" idx="3"/>
            <a:endCxn id="64" idx="2"/>
          </p:cNvCxnSpPr>
          <p:nvPr/>
        </p:nvCxnSpPr>
        <p:spPr>
          <a:xfrm flipV="1">
            <a:off x="10443486" y="4250529"/>
            <a:ext cx="968826" cy="388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Экран Входа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7" y="1690688"/>
            <a:ext cx="5576523" cy="4639291"/>
          </a:xfrm>
        </p:spPr>
      </p:pic>
    </p:spTree>
    <p:extLst>
      <p:ext uri="{BB962C8B-B14F-4D97-AF65-F5344CB8AC3E}">
        <p14:creationId xmlns:p14="http://schemas.microsoft.com/office/powerpoint/2010/main" val="8298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Экран регистрации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77375" cy="3724795"/>
          </a:xfrm>
        </p:spPr>
      </p:pic>
    </p:spTree>
    <p:extLst>
      <p:ext uri="{BB962C8B-B14F-4D97-AF65-F5344CB8AC3E}">
        <p14:creationId xmlns:p14="http://schemas.microsoft.com/office/powerpoint/2010/main" val="39661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Экран Авторизации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77375" cy="3724795"/>
          </a:xfrm>
        </p:spPr>
      </p:pic>
    </p:spTree>
    <p:extLst>
      <p:ext uri="{BB962C8B-B14F-4D97-AF65-F5344CB8AC3E}">
        <p14:creationId xmlns:p14="http://schemas.microsoft.com/office/powerpoint/2010/main" val="191083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Экран работы с проектами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49" y="2124607"/>
            <a:ext cx="4486901" cy="3753374"/>
          </a:xfrm>
        </p:spPr>
      </p:pic>
    </p:spTree>
    <p:extLst>
      <p:ext uri="{BB962C8B-B14F-4D97-AF65-F5344CB8AC3E}">
        <p14:creationId xmlns:p14="http://schemas.microsoft.com/office/powerpoint/2010/main" val="7378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Экран Создания нового проекта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73" y="1690688"/>
            <a:ext cx="4496427" cy="3734321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85" y="1690687"/>
            <a:ext cx="4429743" cy="3734321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4441372" y="2122714"/>
            <a:ext cx="413657" cy="283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6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Экран изменения проекта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96427" cy="3753679"/>
          </a:xfrm>
        </p:spPr>
      </p:pic>
    </p:spTree>
    <p:extLst>
      <p:ext uri="{BB962C8B-B14F-4D97-AF65-F5344CB8AC3E}">
        <p14:creationId xmlns:p14="http://schemas.microsoft.com/office/powerpoint/2010/main" val="1405282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87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Калькулятор Ремонта</vt:lpstr>
      <vt:lpstr>Для чего создан?</vt:lpstr>
      <vt:lpstr>Принцип работы Приложения</vt:lpstr>
      <vt:lpstr>Экран Входа</vt:lpstr>
      <vt:lpstr>Экран регистрации</vt:lpstr>
      <vt:lpstr>Экран Авторизации</vt:lpstr>
      <vt:lpstr>Экран работы с проектами</vt:lpstr>
      <vt:lpstr>Экран Создания нового проекта</vt:lpstr>
      <vt:lpstr>Экран изменения проекта</vt:lpstr>
      <vt:lpstr>Экран расчета проекта</vt:lpstr>
      <vt:lpstr>Дальнейшая разработка</vt:lpstr>
    </vt:vector>
  </TitlesOfParts>
  <Company>OUIIT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Ремонта</dc:title>
  <dc:creator>ITSolution</dc:creator>
  <cp:lastModifiedBy>ITSolution</cp:lastModifiedBy>
  <cp:revision>6</cp:revision>
  <dcterms:created xsi:type="dcterms:W3CDTF">2017-03-02T10:06:12Z</dcterms:created>
  <dcterms:modified xsi:type="dcterms:W3CDTF">2017-03-02T11:21:21Z</dcterms:modified>
</cp:coreProperties>
</file>