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6865-5DB7-44C2-BA29-F34AFE82F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DBD2C-1AAF-405C-8D14-CFE65CF75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A6708-72BC-4F40-BE14-F4D621F9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455E2-0E1E-4379-839D-5A1F20B8B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213-213B-4E27-AE6C-2FD8CF9C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65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A78B-5DE8-4102-987B-1827835C3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76455D-F75B-49D0-8D11-B7D44931C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07EEC-CF25-443B-BA4C-9B4B4F11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39A80-25EF-445C-98EE-314C0800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0682B-E268-45FF-B5C8-0177EB54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56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F7637-D9D0-4A37-A598-30D73A598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2DF36-BAD2-47CA-B105-53698EF19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48761-D4F0-4F56-BE13-F9F7AEBD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8AA15-E816-454B-837A-655D878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C865B2-0896-46A5-8DD7-166BB3F0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531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8B0FA-F2D8-482B-8E68-94EAD79D1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1E3BD-3E6A-4A74-B357-B020DFEAD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F5EEC-8B51-4CBF-B40A-D7ABFCB4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D32C4-A7F1-4A86-9C36-5B746A091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A3A21-5F6F-4DCC-B7B2-85AC95490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17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A552F-47F8-4FCB-8119-4CC00796E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340DB-9167-45FE-9D74-96FA2ED63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5184A-1847-46AD-B1E3-BBFBAD86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0F307-1076-4F65-BD45-68A637527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17051-6C13-412A-899A-36F6C870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36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A45A7-F556-4A10-B881-77F004D22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9BDD-6E94-45A6-953E-EF02919108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0281D-78CD-430F-9378-ED6EE6510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D6454-6EF5-4334-9BD2-84AA31010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CD2FF-D1B4-4F76-AD17-344455CF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6A72A-D05D-4935-B9B5-39C37EE6A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0154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A9A65-C343-4277-9B89-064FB4D5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1F2AF-55AF-4982-B313-8B070A8F8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6D866-83D2-48BF-83BF-46946B403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47E1D5-876B-4210-87FA-CFD41D5C4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B3FAD4-0C79-48F8-8579-C05736B80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497B4-52C1-49CE-A704-4C0A16B0A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36A556-5B14-49B1-BF5D-28DF15B6D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F8492A-C0C5-41BA-A41B-72816513A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170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58B7-E7FC-49D2-A6DC-1D45628C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0969C-5905-4BA4-B116-D5E139EC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2D34C-371D-4AF6-AB87-AC2D1B16A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CB9438-D329-4A1A-85A3-ABBDA929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60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A08C45-AF6C-4D4D-AD2B-3021DE69F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BC52E-EB14-4C9E-99B8-4001BEE6B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A8812-13AC-44CC-87E9-163EEFBD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3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4C87B-CA72-4C7E-9745-93D94843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D4624-7E97-430E-80EF-294FC45F5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1316E-4430-4BA2-A9EA-11C0BFB0B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139DA-4DD1-4F57-8E95-CF7321B07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2E08A-DFB2-4580-A7FB-CDF1CCA2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F481-A72B-4642-8089-8915CE72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720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6413-5FC1-45E6-90A2-D2AF51DD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D2AD1-B283-4E78-8D05-D669547817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6DD0F-BF73-4DB7-BE84-B02EEE49C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79C85-E33F-4E67-B56C-CD84A916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35A7D-B525-4E55-9E5A-093AA0790800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4DF84-C177-41D2-A800-4B7665ECB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20DDE-5297-4A62-9F38-DADA8A4B4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51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89716-4F6A-4F1F-A9C0-F95652293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48626-9703-421C-AAE3-316E7E87D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4C732-E599-4FFC-BE92-45ECA1502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35A7D-B525-4E55-9E5A-093AA0790800}" type="datetimeFigureOut">
              <a:rPr lang="en-GB" smtClean="0"/>
              <a:t>17/05/2019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FF793-12CF-40DB-8488-9B140EF20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0CF05-6B0E-4B47-863F-309278859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7010E-0E72-405D-BB38-4E61F88775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2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28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F5F16BE6-D3F6-4237-96EF-B5738F1CBB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87"/>
          <a:stretch/>
        </p:blipFill>
        <p:spPr>
          <a:xfrm>
            <a:off x="10264988" y="1"/>
            <a:ext cx="1927012" cy="2274072"/>
          </a:xfrm>
          <a:prstGeom prst="rect">
            <a:avLst/>
          </a:prstGeom>
        </p:spPr>
      </p:pic>
      <p:pic>
        <p:nvPicPr>
          <p:cNvPr id="11" name="Picture 10" descr="A picture containing clipart&#10;&#10;Description automatically generated">
            <a:extLst>
              <a:ext uri="{FF2B5EF4-FFF2-40B4-BE49-F238E27FC236}">
                <a16:creationId xmlns:a16="http://schemas.microsoft.com/office/drawing/2014/main" id="{5FF03742-E2D0-4DBF-AD2D-E2FC9FFB81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1" r="24290"/>
          <a:stretch/>
        </p:blipFill>
        <p:spPr>
          <a:xfrm>
            <a:off x="604299" y="408876"/>
            <a:ext cx="2313830" cy="1524003"/>
          </a:xfrm>
          <a:prstGeom prst="rect">
            <a:avLst/>
          </a:prstGeom>
        </p:spPr>
      </p:pic>
      <p:pic>
        <p:nvPicPr>
          <p:cNvPr id="13" name="Picture 12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A75A97EE-E049-404E-B739-41606144CE4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0" t="-399" r="14236" b="399"/>
          <a:stretch/>
        </p:blipFill>
        <p:spPr>
          <a:xfrm>
            <a:off x="7593497" y="2908187"/>
            <a:ext cx="1296062" cy="1777544"/>
          </a:xfrm>
          <a:prstGeom prst="rect">
            <a:avLst/>
          </a:prstGeom>
        </p:spPr>
      </p:pic>
      <p:pic>
        <p:nvPicPr>
          <p:cNvPr id="15" name="Picture 14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B0F926BF-E534-4ACA-8533-E4E707DE6A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493" y="33842"/>
            <a:ext cx="6534691" cy="227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29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Clarke</dc:creator>
  <cp:lastModifiedBy>Dan Clarke</cp:lastModifiedBy>
  <cp:revision>4</cp:revision>
  <dcterms:created xsi:type="dcterms:W3CDTF">2019-05-17T06:19:53Z</dcterms:created>
  <dcterms:modified xsi:type="dcterms:W3CDTF">2019-05-17T07:00:12Z</dcterms:modified>
</cp:coreProperties>
</file>