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206E"/>
    <a:srgbClr val="192C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1824D-B4A0-9237-326F-E7F2EA805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F521F-46D7-E9FD-4DD1-C3E3739AB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35B9B-9D6B-8734-6B8D-62EFB9ADB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76BC-B9D8-4B6A-AEE6-6083846B194F}" type="datetimeFigureOut">
              <a:rPr lang="en-GB" smtClean="0"/>
              <a:t>26/05/2024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16302-D026-7B4B-DC29-AD44A527C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8C5E8-3AB3-0846-8DC8-C9E9D7406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C266-04A5-48EB-9806-8443A7C2D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2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4DA7-6EAE-3B58-701F-78E392DFF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9DE0F-4DF8-A923-389E-6258FC12C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0436B-6EB7-AB1B-E583-F91C4EF57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76BC-B9D8-4B6A-AEE6-6083846B194F}" type="datetimeFigureOut">
              <a:rPr lang="en-GB" smtClean="0"/>
              <a:t>26/05/2024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8D16E-9450-D4C3-3FB3-01FC730F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B96D7-32E6-EA8A-4D1B-88CBE6AB7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C266-04A5-48EB-9806-8443A7C2D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21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DE42CD-BCC1-70D0-1F04-85375BFAD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C400A-37E9-AD92-2042-CFB8B09B6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50AA3-9586-668A-F7F3-56FB1A2F2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76BC-B9D8-4B6A-AEE6-6083846B194F}" type="datetimeFigureOut">
              <a:rPr lang="en-GB" smtClean="0"/>
              <a:t>26/05/2024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D3103-7531-BC10-E5E6-31BF05E3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5C18B-814E-3CB8-EF0B-016A66BC7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C266-04A5-48EB-9806-8443A7C2D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231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DE52A-51E2-05DA-C2E3-BDBFFA50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1CD19-EC3E-28FA-FB7A-9B8396AC4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CC072-86B0-FADE-4D70-2B9CAE4D6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76BC-B9D8-4B6A-AEE6-6083846B194F}" type="datetimeFigureOut">
              <a:rPr lang="en-GB" smtClean="0"/>
              <a:t>26/05/2024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61D99-D4D4-55BD-A06C-139852F56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FC1E4-E30D-9B53-5FB8-31427D45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C266-04A5-48EB-9806-8443A7C2D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03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1DC1-55C2-EAC3-D35D-C2894F214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65E1A-87C8-8FDD-2FED-F9FA133AF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E4C64-7F95-D441-6DCF-2873B11A8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76BC-B9D8-4B6A-AEE6-6083846B194F}" type="datetimeFigureOut">
              <a:rPr lang="en-GB" smtClean="0"/>
              <a:t>26/05/2024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B650F-80D0-D3B3-72BE-932BE8304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BA8E-C306-3D56-4FBB-0D0C7422C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C266-04A5-48EB-9806-8443A7C2D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27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434C0-4868-E488-5FC7-1754C06C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825C0-A704-751F-F0E0-6899C3DB0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3BCF5-B3CF-F0E5-FA6B-20F706CEA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320F9-4ADD-14AD-C34C-E2008B5C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76BC-B9D8-4B6A-AEE6-6083846B194F}" type="datetimeFigureOut">
              <a:rPr lang="en-GB" smtClean="0"/>
              <a:t>26/05/2024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6CCB5-113B-194B-A90C-A5F50A4CA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C463D-12B3-BF18-935A-1C6BFF92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C266-04A5-48EB-9806-8443A7C2D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39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5C1D4-C037-F628-EAFD-551745018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FA2BE-56F7-5014-DBD6-E242996AA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B5D45D-8993-83DF-CAF0-4C177F90C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748200-CE01-E6F6-5FE3-2CF88F907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953ED-3712-FD04-B215-D85424A9F1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7BBD11-F495-FE61-7589-328138F2E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76BC-B9D8-4B6A-AEE6-6083846B194F}" type="datetimeFigureOut">
              <a:rPr lang="en-GB" smtClean="0"/>
              <a:t>26/05/2024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31EFCC-8290-1B1C-747C-7CDC9D78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2FBDE-E94D-B690-2C8D-87D2FD38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C266-04A5-48EB-9806-8443A7C2D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41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A69E-619A-C4F9-AA28-8159B6A3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A43383-B588-4B2B-93EA-84F75EEFD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76BC-B9D8-4B6A-AEE6-6083846B194F}" type="datetimeFigureOut">
              <a:rPr lang="en-GB" smtClean="0"/>
              <a:t>26/05/2024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CBE3C-C999-27B9-6A29-8F860D5B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6B9AB-FF67-E227-53B5-B17E2F44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C266-04A5-48EB-9806-8443A7C2D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70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366F3F-38BC-6D50-FCEE-6DAEF9D7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76BC-B9D8-4B6A-AEE6-6083846B194F}" type="datetimeFigureOut">
              <a:rPr lang="en-GB" smtClean="0"/>
              <a:t>26/05/2024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C8B1C-6DF4-75C0-B0EF-98FFBA91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357D6-76CD-6023-059E-09BEAD27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C266-04A5-48EB-9806-8443A7C2D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31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BEA21-0EB7-FB7A-4705-1745BFCC5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84243-DD7C-FDEA-6205-DE1E1CD88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64AD6-F3C6-EA8B-65A4-CF7B3056D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EE6A4-5992-1310-4A8D-2AB3C1081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76BC-B9D8-4B6A-AEE6-6083846B194F}" type="datetimeFigureOut">
              <a:rPr lang="en-GB" smtClean="0"/>
              <a:t>26/05/2024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F1319-A8AE-D778-3717-D055D9588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DAA98-A761-1EFB-B549-2E811EBF2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C266-04A5-48EB-9806-8443A7C2D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34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CCB59-5DCB-4FA1-D856-CFBD83FA8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589B67-06E7-7D5C-DACD-79D9E3D9D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F6BA4-B183-4B1E-5171-FDF36DAB5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124C3-2C04-4D37-F5FD-82532A81A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76BC-B9D8-4B6A-AEE6-6083846B194F}" type="datetimeFigureOut">
              <a:rPr lang="en-GB" smtClean="0"/>
              <a:t>26/05/2024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86A6D-B8F3-61BF-709B-2F05CD510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8A897-BF58-2491-E59F-E2197CFB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C266-04A5-48EB-9806-8443A7C2D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22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accent5">
                <a:lumMod val="75000"/>
              </a:schemeClr>
            </a:gs>
            <a:gs pos="88000">
              <a:schemeClr val="tx2">
                <a:lumMod val="80000"/>
                <a:lumOff val="20000"/>
              </a:schemeClr>
            </a:gs>
          </a:gsLst>
          <a:lin ang="41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57D419-A902-3C15-626B-67D279794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C2FB6-F2EE-52FF-B541-38CFDE659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36B49-92CC-BE42-3B0F-D9370AC21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1276BC-B9D8-4B6A-AEE6-6083846B194F}" type="datetimeFigureOut">
              <a:rPr lang="en-GB" smtClean="0"/>
              <a:t>26/05/2024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4994F-8BAD-AC45-D426-83F13DC9D5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B69C0-C0A3-35E7-A7DF-A74CFCBF3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D2C266-04A5-48EB-9806-8443A7C2D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99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B28C-7F43-95C1-A577-5802E42D9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 fontScale="90000"/>
          </a:bodyPr>
          <a:lstStyle/>
          <a:p>
            <a:br>
              <a:rPr lang="sk-SK" dirty="0"/>
            </a:br>
            <a:br>
              <a:rPr lang="sk-SK" dirty="0"/>
            </a:br>
            <a:br>
              <a:rPr lang="sk-SK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sk-SK" dirty="0">
                <a:solidFill>
                  <a:schemeClr val="bg1">
                    <a:lumMod val="95000"/>
                  </a:schemeClr>
                </a:solidFill>
              </a:rPr>
              <a:t>VPN a jeho aplikácia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C87CC-9F56-FC23-F988-6BC7FE29C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/>
          <a:p>
            <a:r>
              <a:rPr lang="sk-SK" dirty="0">
                <a:solidFill>
                  <a:schemeClr val="bg1">
                    <a:lumMod val="95000"/>
                  </a:schemeClr>
                </a:solidFill>
              </a:rPr>
              <a:t>Matúš Sas </a:t>
            </a:r>
          </a:p>
          <a:p>
            <a:r>
              <a:rPr lang="sk-SK" dirty="0">
                <a:solidFill>
                  <a:schemeClr val="bg1">
                    <a:lumMod val="95000"/>
                  </a:schemeClr>
                </a:solidFill>
              </a:rPr>
              <a:t>II.D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221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792D-2CE1-04E6-FC16-E6AD0960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sk-SK" dirty="0">
                <a:solidFill>
                  <a:schemeClr val="bg1">
                    <a:lumMod val="95000"/>
                  </a:schemeClr>
                </a:solidFill>
              </a:rPr>
              <a:t>Na akom princípe funguje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16377-202F-8FA8-C283-CA5C21805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>
            <a:normAutofit/>
          </a:bodyPr>
          <a:lstStyle/>
          <a:p>
            <a:r>
              <a:rPr lang="sk-SK" dirty="0">
                <a:solidFill>
                  <a:schemeClr val="bg1">
                    <a:lumMod val="95000"/>
                  </a:schemeClr>
                </a:solidFill>
              </a:rPr>
              <a:t>Vytvorí virtuálnu miestnosť</a:t>
            </a:r>
          </a:p>
          <a:p>
            <a:r>
              <a:rPr lang="sk-SK" dirty="0">
                <a:solidFill>
                  <a:schemeClr val="bg1">
                    <a:lumMod val="95000"/>
                  </a:schemeClr>
                </a:solidFill>
              </a:rPr>
              <a:t>Presmeruje internetovú aktivitu</a:t>
            </a:r>
          </a:p>
          <a:p>
            <a:r>
              <a:rPr lang="sk-SK" dirty="0">
                <a:solidFill>
                  <a:schemeClr val="bg1">
                    <a:lumMod val="95000"/>
                  </a:schemeClr>
                </a:solidFill>
              </a:rPr>
              <a:t>Šifruje a chráni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140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792D-2CE1-04E6-FC16-E6AD0960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sk-SK" dirty="0">
                <a:solidFill>
                  <a:schemeClr val="bg1">
                    <a:lumMod val="95000"/>
                  </a:schemeClr>
                </a:solidFill>
              </a:rPr>
              <a:t>Na čo sa používa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16377-202F-8FA8-C283-CA5C21805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>
            <a:normAutofit/>
          </a:bodyPr>
          <a:lstStyle/>
          <a:p>
            <a:r>
              <a:rPr lang="sk-SK" dirty="0">
                <a:solidFill>
                  <a:schemeClr val="bg1">
                    <a:lumMod val="95000"/>
                  </a:schemeClr>
                </a:solidFill>
              </a:rPr>
              <a:t>Prepájanie zariadení</a:t>
            </a:r>
          </a:p>
          <a:p>
            <a:r>
              <a:rPr lang="sk-SK" dirty="0">
                <a:solidFill>
                  <a:schemeClr val="bg1">
                    <a:lumMod val="95000"/>
                  </a:schemeClr>
                </a:solidFill>
              </a:rPr>
              <a:t>Pripájanie na Intranet Firiem</a:t>
            </a:r>
          </a:p>
          <a:p>
            <a:r>
              <a:rPr lang="sk-SK" dirty="0">
                <a:solidFill>
                  <a:schemeClr val="bg1">
                    <a:lumMod val="95000"/>
                  </a:schemeClr>
                </a:solidFill>
              </a:rPr>
              <a:t>Home-Office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19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ED2C2-A772-00AD-2491-38DB81218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sk-SK" dirty="0">
                <a:solidFill>
                  <a:schemeClr val="bg1">
                    <a:lumMod val="95000"/>
                  </a:schemeClr>
                </a:solidFill>
              </a:rPr>
              <a:t>História VPN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17213-EC2A-9397-B58A-0E6BB65D6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>
            <a:normAutofit/>
          </a:bodyPr>
          <a:lstStyle/>
          <a:p>
            <a:r>
              <a:rPr lang="sk-SK" dirty="0">
                <a:solidFill>
                  <a:schemeClr val="bg1">
                    <a:lumMod val="95000"/>
                  </a:schemeClr>
                </a:solidFill>
              </a:rPr>
              <a:t>Zvyčajne využívali podniky</a:t>
            </a:r>
          </a:p>
          <a:p>
            <a:r>
              <a:rPr lang="sk-SK" dirty="0">
                <a:solidFill>
                  <a:schemeClr val="bg1">
                    <a:lumMod val="95000"/>
                  </a:schemeClr>
                </a:solidFill>
              </a:rPr>
              <a:t>Individuálne používania VPN</a:t>
            </a:r>
          </a:p>
          <a:p>
            <a:r>
              <a:rPr lang="sk-SK" dirty="0">
                <a:solidFill>
                  <a:schemeClr val="bg1">
                    <a:lumMod val="95000"/>
                  </a:schemeClr>
                </a:solidFill>
              </a:rPr>
              <a:t>Poskytovatelia zbierajú  históriu</a:t>
            </a:r>
          </a:p>
          <a:p>
            <a:r>
              <a:rPr lang="sk-SK" dirty="0">
                <a:solidFill>
                  <a:schemeClr val="bg1">
                    <a:lumMod val="95000"/>
                  </a:schemeClr>
                </a:solidFill>
              </a:rPr>
              <a:t>Boj za net neutrality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226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4829-83D4-4D72-607F-AF5FFBBC7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sk-SK" dirty="0">
                <a:solidFill>
                  <a:schemeClr val="bg1">
                    <a:lumMod val="95000"/>
                  </a:schemeClr>
                </a:solidFill>
              </a:rPr>
              <a:t>Budúcnosť VPN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18C62-214E-1468-1402-804039C0B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>
            <a:normAutofit/>
          </a:bodyPr>
          <a:lstStyle/>
          <a:p>
            <a:r>
              <a:rPr lang="sk-SK" dirty="0">
                <a:solidFill>
                  <a:schemeClr val="bg1">
                    <a:lumMod val="95000"/>
                  </a:schemeClr>
                </a:solidFill>
              </a:rPr>
              <a:t>Zvýšená potreba VPN</a:t>
            </a:r>
          </a:p>
          <a:p>
            <a:r>
              <a:rPr lang="sk-SK" dirty="0">
                <a:solidFill>
                  <a:schemeClr val="bg1">
                    <a:lumMod val="95000"/>
                  </a:schemeClr>
                </a:solidFill>
              </a:rPr>
              <a:t>Obavy a online bezpečnosť</a:t>
            </a:r>
          </a:p>
          <a:p>
            <a:r>
              <a:rPr lang="sk-SK" dirty="0">
                <a:solidFill>
                  <a:schemeClr val="bg1">
                    <a:lumMod val="95000"/>
                  </a:schemeClr>
                </a:solidFill>
              </a:rPr>
              <a:t>Ochrana a anonymita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181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FD201-3F08-3694-A66D-59A5C87C3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408" y="365125"/>
            <a:ext cx="7452280" cy="1325563"/>
          </a:xfrm>
          <a:ln>
            <a:noFill/>
          </a:ln>
        </p:spPr>
        <p:txBody>
          <a:bodyPr/>
          <a:lstStyle/>
          <a:p>
            <a:r>
              <a:rPr lang="sk-SK" dirty="0">
                <a:solidFill>
                  <a:schemeClr val="bg1"/>
                </a:solidFill>
              </a:rPr>
              <a:t>Moje produkty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976197F-1889-977B-D24F-229A9DC96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53" y="1690688"/>
            <a:ext cx="8509590" cy="5070263"/>
          </a:xfrm>
          <a:prstGeom prst="rect">
            <a:avLst/>
          </a:prstGeom>
          <a:effectLst>
            <a:glow rad="127000">
              <a:srgbClr val="78206E"/>
            </a:glow>
          </a:effectLst>
        </p:spPr>
      </p:pic>
      <p:pic>
        <p:nvPicPr>
          <p:cNvPr id="12" name="Picture 11" descr="A screenshot of a phone&#10;&#10;Description automatically generated">
            <a:extLst>
              <a:ext uri="{FF2B5EF4-FFF2-40B4-BE49-F238E27FC236}">
                <a16:creationId xmlns:a16="http://schemas.microsoft.com/office/drawing/2014/main" id="{8E3B63ED-2030-184A-564A-55D6E16F3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566" y="83550"/>
            <a:ext cx="2889458" cy="6690899"/>
          </a:xfrm>
          <a:prstGeom prst="rect">
            <a:avLst/>
          </a:prstGeom>
          <a:ln>
            <a:noFill/>
          </a:ln>
          <a:effectLst>
            <a:glow rad="165100">
              <a:schemeClr val="accent4">
                <a:lumMod val="50000"/>
                <a:alpha val="48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133028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3F9BC-2628-8DDE-27D0-D9BCFBFC5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dirty="0"/>
            </a:b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Ďakujem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za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pozornosť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FE0F0-9026-5A32-9621-E65798519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dirty="0">
                <a:solidFill>
                  <a:schemeClr val="bg1">
                    <a:lumMod val="95000"/>
                  </a:schemeClr>
                </a:solidFill>
              </a:rPr>
              <a:t>Matúš Sas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059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71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   VPN a jeho aplikácia</vt:lpstr>
      <vt:lpstr>Na akom princípe funguje</vt:lpstr>
      <vt:lpstr>Na čo sa používa</vt:lpstr>
      <vt:lpstr>História VPN</vt:lpstr>
      <vt:lpstr>Budúcnosť VPN</vt:lpstr>
      <vt:lpstr>Moje produkty</vt:lpstr>
      <vt:lpstr> 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VPN a jeho aplikácia</dc:title>
  <dc:creator>Matúš Sas</dc:creator>
  <cp:lastModifiedBy>Matúš Sas</cp:lastModifiedBy>
  <cp:revision>3</cp:revision>
  <dcterms:created xsi:type="dcterms:W3CDTF">2024-05-25T21:35:12Z</dcterms:created>
  <dcterms:modified xsi:type="dcterms:W3CDTF">2024-05-26T18:41:34Z</dcterms:modified>
</cp:coreProperties>
</file>