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A2CDE1"/>
    <a:srgbClr val="FED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4660"/>
  </p:normalViewPr>
  <p:slideViewPr>
    <p:cSldViewPr snapToGrid="0">
      <p:cViewPr>
        <p:scale>
          <a:sx n="75" d="100"/>
          <a:sy n="75" d="100"/>
        </p:scale>
        <p:origin x="243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C5B5C-3D08-4316-847E-3C2A2694E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0B1F61-DAA8-494A-B8EC-461413D7E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6F667C-5B19-4C6B-B9D0-14A42E2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2CF-7964-4BDC-9265-CA392BFC3A79}" type="datetimeFigureOut">
              <a:rPr lang="pt-PT" smtClean="0"/>
              <a:t>13/06/2019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DFA127-DC2B-4E74-91C9-501738E0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586E35-97F0-45F7-9AAE-454E28F4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F918-57DB-40B2-B91F-C0963A380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89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E64A6-7B4B-44F3-9E7E-2550B582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4F11503-929F-48F1-AC76-F54330B63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6C86BE-07FF-4B6F-966F-568435F6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2CF-7964-4BDC-9265-CA392BFC3A79}" type="datetimeFigureOut">
              <a:rPr lang="pt-PT" smtClean="0"/>
              <a:t>13/06/2019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3BB581-68EF-4803-9C2A-8049EAB3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F6EE63-3C1B-4D73-AB4C-FDF5FAD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F918-57DB-40B2-B91F-C0963A380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901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05572F-A698-49AF-ADC9-1BF751997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95302A7-CE8F-422D-A272-A45BA0899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A1143D-F754-4A4F-82EC-5FEF8614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2CF-7964-4BDC-9265-CA392BFC3A79}" type="datetimeFigureOut">
              <a:rPr lang="pt-PT" smtClean="0"/>
              <a:t>13/06/2019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7D9ACE-D174-4FF1-803A-6A0FD452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8CCAE9-F00A-4F09-AA8C-583818A0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F918-57DB-40B2-B91F-C0963A380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94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B8E2D-3727-4232-8BC1-7F70A262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64687E-2385-41AB-80BE-568582B1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19673E-5403-4511-9FCC-C59D09CA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2CF-7964-4BDC-9265-CA392BFC3A79}" type="datetimeFigureOut">
              <a:rPr lang="pt-PT" smtClean="0"/>
              <a:t>13/06/2019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2C05149-B9EA-4B62-8B28-58CF4D6F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609229-DE6A-49E4-8121-7758025B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F918-57DB-40B2-B91F-C0963A380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771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4DAEE-38A5-4033-8E9A-A8085FCB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D28194F-69BC-4ED6-BAE6-E59C2BBF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4B0501-E3F6-432A-8335-FDEAE71C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2CF-7964-4BDC-9265-CA392BFC3A79}" type="datetimeFigureOut">
              <a:rPr lang="pt-PT" smtClean="0"/>
              <a:t>13/06/2019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77291E-49EE-4968-A8DE-B90B53CB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1FD73C-D106-4589-8EA8-3B2E2A7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F918-57DB-40B2-B91F-C0963A380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04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110E6-B0FB-4211-BF82-0BB54DFB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82AD62-385A-411A-A56F-393BEDE94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3B8437-3673-4CF8-B22F-A260DAE6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D58C8DC-FEDB-4C01-9EF8-35832FBF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2CF-7964-4BDC-9265-CA392BFC3A79}" type="datetimeFigureOut">
              <a:rPr lang="pt-PT" smtClean="0"/>
              <a:t>13/06/2019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44FED58-3FB8-48A0-9F56-B73FBDBF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33D111F-2149-4863-825F-6C4C16AB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F918-57DB-40B2-B91F-C0963A380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259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625D4-06EF-492D-9A66-2D8AA0C2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F951E2D-E942-4025-BBB9-3E256E876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B7E7DF0-A606-457D-A2A6-FBA8EEEB8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5548B14-F90B-474A-8505-F910EE3B7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48C97B5-2E52-4016-BAEC-BF201D6B5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B4D2DB9-595F-4AD1-B5DF-41C941B6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2CF-7964-4BDC-9265-CA392BFC3A79}" type="datetimeFigureOut">
              <a:rPr lang="pt-PT" smtClean="0"/>
              <a:t>13/06/2019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885EF90-4530-4F5F-B190-5C734824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1581FA4-9526-48EC-9042-F9B3D370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F918-57DB-40B2-B91F-C0963A380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12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E33AF-43AD-404D-A2AE-1E1465CA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79F8051-7B93-4D0B-9419-5855490B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2CF-7964-4BDC-9265-CA392BFC3A79}" type="datetimeFigureOut">
              <a:rPr lang="pt-PT" smtClean="0"/>
              <a:t>13/06/2019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0C3152D-7481-470F-A188-EC17B118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C735E8B-022E-49CE-9DFE-C82AFC2F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F918-57DB-40B2-B91F-C0963A380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216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4641812-199C-40FE-B6EE-00D73AF8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2CF-7964-4BDC-9265-CA392BFC3A79}" type="datetimeFigureOut">
              <a:rPr lang="pt-PT" smtClean="0"/>
              <a:t>13/06/2019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7F6214-9E2D-40A5-BF8A-CDE2A124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C77376-D066-42BD-B414-2EF5A4E7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F918-57DB-40B2-B91F-C0963A380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8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76F76-416C-46B6-80B1-D91DF693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E6ABAC-70B3-4E49-B3B2-EDEE65676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BFD43F3-EAE2-45F5-90FF-4EA894C1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EDDB130-8826-4D68-B26A-8D16F8BC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2CF-7964-4BDC-9265-CA392BFC3A79}" type="datetimeFigureOut">
              <a:rPr lang="pt-PT" smtClean="0"/>
              <a:t>13/06/2019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4A495FA-1A90-431E-8BCC-AC58203E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7CF40FC-FC25-4ADD-AECA-F10C03EC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F918-57DB-40B2-B91F-C0963A380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210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CC0F3-4A9A-4B34-B008-B6974ECB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578BE81-503C-4B39-8327-E8B3DCA25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9DCC75F-1888-40A9-94EB-96AF067B5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DA7C52-FC53-4325-B9A7-519D3951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2CF-7964-4BDC-9265-CA392BFC3A79}" type="datetimeFigureOut">
              <a:rPr lang="pt-PT" smtClean="0"/>
              <a:t>13/06/2019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FABD2F8-5047-48E1-9A08-B23F55E3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EEE7B4-5CF6-47DF-B31C-6ECF6952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F918-57DB-40B2-B91F-C0963A380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81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0E378CF-7649-4472-9E14-6762ED52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B17BCD-3188-4076-9AB1-501C8C46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CAA4D8-D8DD-431A-ACE6-59052D7F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482CF-7964-4BDC-9265-CA392BFC3A79}" type="datetimeFigureOut">
              <a:rPr lang="pt-PT" smtClean="0"/>
              <a:t>13/06/2019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27FCE4-01A8-4A16-B69E-2F05CBF77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9816AC-EDB1-49E9-9011-FE53AF691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F918-57DB-40B2-B91F-C0963A380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09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m 97">
            <a:extLst>
              <a:ext uri="{FF2B5EF4-FFF2-40B4-BE49-F238E27FC236}">
                <a16:creationId xmlns:a16="http://schemas.microsoft.com/office/drawing/2014/main" id="{A966FE7B-7980-45EA-A1C1-DD0442661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84" y="1777158"/>
            <a:ext cx="6695232" cy="3303684"/>
          </a:xfrm>
          <a:prstGeom prst="rect">
            <a:avLst/>
          </a:prstGeom>
        </p:spPr>
      </p:pic>
      <p:sp>
        <p:nvSpPr>
          <p:cNvPr id="99" name="CaixaDeTexto 98">
            <a:extLst>
              <a:ext uri="{FF2B5EF4-FFF2-40B4-BE49-F238E27FC236}">
                <a16:creationId xmlns:a16="http://schemas.microsoft.com/office/drawing/2014/main" id="{47456711-8006-4D31-9979-F3C62A5B117E}"/>
              </a:ext>
            </a:extLst>
          </p:cNvPr>
          <p:cNvSpPr txBox="1"/>
          <p:nvPr/>
        </p:nvSpPr>
        <p:spPr>
          <a:xfrm>
            <a:off x="4986625" y="279400"/>
            <a:ext cx="2218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Ontologia</a:t>
            </a:r>
          </a:p>
        </p:txBody>
      </p:sp>
    </p:spTree>
    <p:extLst>
      <p:ext uri="{BB962C8B-B14F-4D97-AF65-F5344CB8AC3E}">
        <p14:creationId xmlns:p14="http://schemas.microsoft.com/office/powerpoint/2010/main" val="154416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9A96D901-0A41-45CF-9E6C-AE8AE8CCBDDB}"/>
              </a:ext>
            </a:extLst>
          </p:cNvPr>
          <p:cNvGrpSpPr/>
          <p:nvPr/>
        </p:nvGrpSpPr>
        <p:grpSpPr>
          <a:xfrm>
            <a:off x="4134056" y="2353700"/>
            <a:ext cx="4577859" cy="2282022"/>
            <a:chOff x="4362656" y="2666120"/>
            <a:chExt cx="4577859" cy="2282022"/>
          </a:xfrm>
        </p:grpSpPr>
        <p:cxnSp>
          <p:nvCxnSpPr>
            <p:cNvPr id="4" name="Conexão reta unidirecional 3">
              <a:extLst>
                <a:ext uri="{FF2B5EF4-FFF2-40B4-BE49-F238E27FC236}">
                  <a16:creationId xmlns:a16="http://schemas.microsoft.com/office/drawing/2014/main" id="{39125732-D6AA-4F4C-9EC0-46396A770470}"/>
                </a:ext>
              </a:extLst>
            </p:cNvPr>
            <p:cNvCxnSpPr>
              <a:cxnSpLocks/>
            </p:cNvCxnSpPr>
            <p:nvPr/>
          </p:nvCxnSpPr>
          <p:spPr>
            <a:xfrm>
              <a:off x="6526267" y="3731017"/>
              <a:ext cx="0" cy="87299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xão reta unidirecional 4">
              <a:extLst>
                <a:ext uri="{FF2B5EF4-FFF2-40B4-BE49-F238E27FC236}">
                  <a16:creationId xmlns:a16="http://schemas.microsoft.com/office/drawing/2014/main" id="{F01115FA-8E51-4F88-B254-C18B115561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7156" y="3963798"/>
              <a:ext cx="283582" cy="45190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xão reta unidirecional 5">
              <a:extLst>
                <a:ext uri="{FF2B5EF4-FFF2-40B4-BE49-F238E27FC236}">
                  <a16:creationId xmlns:a16="http://schemas.microsoft.com/office/drawing/2014/main" id="{3A6EE061-C587-45FB-94BA-CC0FFDF56C26}"/>
                </a:ext>
              </a:extLst>
            </p:cNvPr>
            <p:cNvCxnSpPr>
              <a:cxnSpLocks/>
            </p:cNvCxnSpPr>
            <p:nvPr/>
          </p:nvCxnSpPr>
          <p:spPr>
            <a:xfrm>
              <a:off x="6758039" y="4217775"/>
              <a:ext cx="106736" cy="21062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xão reta unidirecional 6">
              <a:extLst>
                <a:ext uri="{FF2B5EF4-FFF2-40B4-BE49-F238E27FC236}">
                  <a16:creationId xmlns:a16="http://schemas.microsoft.com/office/drawing/2014/main" id="{9CB8F351-62DA-44AD-8875-0DC1BA9A3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4864" y="3299808"/>
              <a:ext cx="287248" cy="38213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xão reta unidirecional 7">
              <a:extLst>
                <a:ext uri="{FF2B5EF4-FFF2-40B4-BE49-F238E27FC236}">
                  <a16:creationId xmlns:a16="http://schemas.microsoft.com/office/drawing/2014/main" id="{B42EC531-1F90-4A5F-BF53-CC0682093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9208" y="3011116"/>
              <a:ext cx="164152" cy="7956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xão reta unidirecional 8">
              <a:extLst>
                <a:ext uri="{FF2B5EF4-FFF2-40B4-BE49-F238E27FC236}">
                  <a16:creationId xmlns:a16="http://schemas.microsoft.com/office/drawing/2014/main" id="{BCF53494-8EE2-4C8E-8019-C66C0DDF0C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1587" y="3010468"/>
              <a:ext cx="99550" cy="6677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xão reta unidirecional 9">
              <a:extLst>
                <a:ext uri="{FF2B5EF4-FFF2-40B4-BE49-F238E27FC236}">
                  <a16:creationId xmlns:a16="http://schemas.microsoft.com/office/drawing/2014/main" id="{FF971FCD-CAEC-4E42-8BD8-3E64792AA9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9070" y="3320469"/>
              <a:ext cx="212114" cy="28029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ECA4E7AF-4FC5-4105-96E4-94B310B79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8964" y="4069003"/>
              <a:ext cx="1209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015F223B-0B27-48A6-8303-09FFC027A929}"/>
                </a:ext>
              </a:extLst>
            </p:cNvPr>
            <p:cNvCxnSpPr>
              <a:cxnSpLocks/>
            </p:cNvCxnSpPr>
            <p:nvPr/>
          </p:nvCxnSpPr>
          <p:spPr>
            <a:xfrm>
              <a:off x="6568077" y="3712064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5B4D863-4754-4838-89B2-02A9B408410E}"/>
                </a:ext>
              </a:extLst>
            </p:cNvPr>
            <p:cNvSpPr txBox="1"/>
            <p:nvPr/>
          </p:nvSpPr>
          <p:spPr>
            <a:xfrm>
              <a:off x="6938964" y="3462680"/>
              <a:ext cx="10525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HasPlayerClass</a:t>
              </a:r>
            </a:p>
          </p:txBody>
        </p: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DFDAD9BA-1194-4802-A48C-A3F0BE6DB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0176" y="4069003"/>
              <a:ext cx="10525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xão reta unidirecional 14">
              <a:extLst>
                <a:ext uri="{FF2B5EF4-FFF2-40B4-BE49-F238E27FC236}">
                  <a16:creationId xmlns:a16="http://schemas.microsoft.com/office/drawing/2014/main" id="{404439B4-D552-4CAD-B2CF-E5F96E8279E8}"/>
                </a:ext>
              </a:extLst>
            </p:cNvPr>
            <p:cNvCxnSpPr>
              <a:cxnSpLocks/>
            </p:cNvCxnSpPr>
            <p:nvPr/>
          </p:nvCxnSpPr>
          <p:spPr>
            <a:xfrm>
              <a:off x="5222083" y="3712064"/>
              <a:ext cx="8953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AC66FFE-E041-4BC7-B078-2B9E22A48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9344" y="3429000"/>
              <a:ext cx="880655" cy="879896"/>
            </a:xfrm>
            <a:prstGeom prst="ellipse">
              <a:avLst/>
            </a:prstGeom>
            <a:solidFill>
              <a:srgbClr val="FED684"/>
            </a:solidFill>
            <a:ln>
              <a:solidFill>
                <a:srgbClr val="FED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32ABBD-0A72-4FB4-9BD5-5C8BAB6E3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2656" y="3429000"/>
              <a:ext cx="880655" cy="879896"/>
            </a:xfrm>
            <a:prstGeom prst="ellipse">
              <a:avLst/>
            </a:prstGeom>
            <a:solidFill>
              <a:srgbClr val="FED684"/>
            </a:solidFill>
            <a:ln>
              <a:solidFill>
                <a:srgbClr val="FED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307C5FF-6465-4C79-836F-A764D8A16B0E}"/>
                </a:ext>
              </a:extLst>
            </p:cNvPr>
            <p:cNvSpPr txBox="1"/>
            <p:nvPr/>
          </p:nvSpPr>
          <p:spPr>
            <a:xfrm>
              <a:off x="4542386" y="3668893"/>
              <a:ext cx="521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Set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F0EE357-9721-4EE4-AB1F-D1C23058D546}"/>
                </a:ext>
              </a:extLst>
            </p:cNvPr>
            <p:cNvSpPr txBox="1"/>
            <p:nvPr/>
          </p:nvSpPr>
          <p:spPr>
            <a:xfrm>
              <a:off x="7598830" y="3668893"/>
              <a:ext cx="13416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PlayerClass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4D4A18-BDBF-4C09-B655-0A239A0FE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880655" cy="879896"/>
            </a:xfrm>
            <a:prstGeom prst="ellipse">
              <a:avLst/>
            </a:prstGeom>
            <a:solidFill>
              <a:srgbClr val="A2CDE1"/>
            </a:solidFill>
            <a:ln>
              <a:solidFill>
                <a:srgbClr val="A2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6EDDF43-59E5-45B9-BAF5-BF561BFA7A57}"/>
                </a:ext>
              </a:extLst>
            </p:cNvPr>
            <p:cNvSpPr txBox="1"/>
            <p:nvPr/>
          </p:nvSpPr>
          <p:spPr>
            <a:xfrm>
              <a:off x="6203116" y="3668893"/>
              <a:ext cx="700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Card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5541A58-F4A9-4564-84D6-3FB47A3D457A}"/>
                </a:ext>
              </a:extLst>
            </p:cNvPr>
            <p:cNvSpPr txBox="1"/>
            <p:nvPr/>
          </p:nvSpPr>
          <p:spPr>
            <a:xfrm>
              <a:off x="5356001" y="4062675"/>
              <a:ext cx="5859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hasSet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C952743-FEF5-4A96-BAC9-D2B4FFFC52D9}"/>
                </a:ext>
              </a:extLst>
            </p:cNvPr>
            <p:cNvSpPr txBox="1"/>
            <p:nvPr/>
          </p:nvSpPr>
          <p:spPr>
            <a:xfrm>
              <a:off x="5324191" y="3465843"/>
              <a:ext cx="6496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contains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716CAE8-4832-43C2-939B-B9DC7C5C566D}"/>
                </a:ext>
              </a:extLst>
            </p:cNvPr>
            <p:cNvSpPr txBox="1"/>
            <p:nvPr/>
          </p:nvSpPr>
          <p:spPr>
            <a:xfrm>
              <a:off x="7078198" y="4062675"/>
              <a:ext cx="6496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controls</a:t>
              </a: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B71F72F1-B81F-44B3-B142-663C654DF917}"/>
                </a:ext>
              </a:extLst>
            </p:cNvPr>
            <p:cNvGrpSpPr/>
            <p:nvPr/>
          </p:nvGrpSpPr>
          <p:grpSpPr>
            <a:xfrm>
              <a:off x="5761458" y="3019844"/>
              <a:ext cx="434032" cy="338318"/>
              <a:chOff x="5733545" y="2737011"/>
              <a:chExt cx="434032" cy="33831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A64F23D-B80E-47DC-AEE3-1629112C62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249" y="2737011"/>
                <a:ext cx="338610" cy="338318"/>
              </a:xfrm>
              <a:prstGeom prst="ellipse">
                <a:avLst/>
              </a:prstGeom>
              <a:solidFill>
                <a:srgbClr val="FF8080"/>
              </a:solidFill>
              <a:ln>
                <a:solidFill>
                  <a:srgbClr val="FF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7D9501F7-D303-4582-9CC7-DE7ED6593A70}"/>
                  </a:ext>
                </a:extLst>
              </p:cNvPr>
              <p:cNvSpPr txBox="1"/>
              <p:nvPr/>
            </p:nvSpPr>
            <p:spPr>
              <a:xfrm>
                <a:off x="5733545" y="2800798"/>
                <a:ext cx="4340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800" dirty="0"/>
                  <a:t>Name</a:t>
                </a:r>
                <a:endParaRPr lang="pt-PT" sz="1000" dirty="0"/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66AE4E9C-B7F9-430C-8A2A-CB9D4F6381BE}"/>
                </a:ext>
              </a:extLst>
            </p:cNvPr>
            <p:cNvGrpSpPr/>
            <p:nvPr/>
          </p:nvGrpSpPr>
          <p:grpSpPr>
            <a:xfrm>
              <a:off x="6172193" y="2666120"/>
              <a:ext cx="388883" cy="338318"/>
              <a:chOff x="6172011" y="2664624"/>
              <a:chExt cx="388883" cy="33831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F0A05A4-591A-4CE3-88B8-D435ED2F0B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2419" y="2664624"/>
                <a:ext cx="338610" cy="338318"/>
              </a:xfrm>
              <a:prstGeom prst="ellipse">
                <a:avLst/>
              </a:prstGeom>
              <a:solidFill>
                <a:srgbClr val="FF8080"/>
              </a:solidFill>
              <a:ln>
                <a:solidFill>
                  <a:srgbClr val="FF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F7681F1C-F3BA-4A27-AE5E-420FAC9CB98B}"/>
                  </a:ext>
                </a:extLst>
              </p:cNvPr>
              <p:cNvSpPr txBox="1"/>
              <p:nvPr/>
            </p:nvSpPr>
            <p:spPr>
              <a:xfrm>
                <a:off x="6172011" y="2730814"/>
                <a:ext cx="3888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800" dirty="0"/>
                  <a:t>Text</a:t>
                </a:r>
                <a:endParaRPr lang="pt-PT" sz="1000" dirty="0"/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75A40C05-A523-491C-B5F1-00B78AB98301}"/>
                </a:ext>
              </a:extLst>
            </p:cNvPr>
            <p:cNvGrpSpPr/>
            <p:nvPr/>
          </p:nvGrpSpPr>
          <p:grpSpPr>
            <a:xfrm>
              <a:off x="6613968" y="2672065"/>
              <a:ext cx="386189" cy="338318"/>
              <a:chOff x="6624134" y="2715674"/>
              <a:chExt cx="386189" cy="338318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A6EE08-C7AD-424D-829E-4D9370D1DA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7924" y="2715674"/>
                <a:ext cx="338610" cy="338318"/>
              </a:xfrm>
              <a:prstGeom prst="ellipse">
                <a:avLst/>
              </a:prstGeom>
              <a:solidFill>
                <a:srgbClr val="FF8080"/>
              </a:solidFill>
              <a:ln>
                <a:solidFill>
                  <a:srgbClr val="FF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81B7EA62-3897-4605-AF66-40594D5B5626}"/>
                  </a:ext>
                </a:extLst>
              </p:cNvPr>
              <p:cNvSpPr txBox="1"/>
              <p:nvPr/>
            </p:nvSpPr>
            <p:spPr>
              <a:xfrm>
                <a:off x="6624134" y="2771280"/>
                <a:ext cx="3861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800" dirty="0"/>
                  <a:t>Type</a:t>
                </a:r>
                <a:endParaRPr lang="pt-PT" sz="1000" dirty="0"/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F3896C6C-ACD4-49F8-891F-49029DF7287A}"/>
                </a:ext>
              </a:extLst>
            </p:cNvPr>
            <p:cNvGrpSpPr/>
            <p:nvPr/>
          </p:nvGrpSpPr>
          <p:grpSpPr>
            <a:xfrm>
              <a:off x="6979197" y="3025332"/>
              <a:ext cx="486022" cy="338318"/>
              <a:chOff x="6973104" y="2845383"/>
              <a:chExt cx="486022" cy="33831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35562E8-7F49-426B-BBF0-20E8B0FD43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3851" y="2845383"/>
                <a:ext cx="338610" cy="338318"/>
              </a:xfrm>
              <a:prstGeom prst="ellipse">
                <a:avLst/>
              </a:prstGeom>
              <a:solidFill>
                <a:srgbClr val="FF8080"/>
              </a:solidFill>
              <a:ln>
                <a:solidFill>
                  <a:srgbClr val="FF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6397B620-11AA-40C8-8DB2-23FBA2F1F1E8}"/>
                  </a:ext>
                </a:extLst>
              </p:cNvPr>
              <p:cNvSpPr txBox="1"/>
              <p:nvPr/>
            </p:nvSpPr>
            <p:spPr>
              <a:xfrm>
                <a:off x="6973104" y="2908531"/>
                <a:ext cx="4860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800" dirty="0"/>
                  <a:t>Rarity</a:t>
                </a:r>
                <a:endParaRPr lang="pt-PT" sz="1000" dirty="0"/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77A03A11-5758-4F6E-B51F-6208BB8BCB03}"/>
                </a:ext>
              </a:extLst>
            </p:cNvPr>
            <p:cNvGrpSpPr/>
            <p:nvPr/>
          </p:nvGrpSpPr>
          <p:grpSpPr>
            <a:xfrm>
              <a:off x="5840279" y="4399794"/>
              <a:ext cx="484106" cy="338318"/>
              <a:chOff x="5719894" y="2737011"/>
              <a:chExt cx="484106" cy="33831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47A0F1A-5476-41B3-83CE-10C42643D9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249" y="2737011"/>
                <a:ext cx="338610" cy="338318"/>
              </a:xfrm>
              <a:prstGeom prst="ellipse">
                <a:avLst/>
              </a:prstGeom>
              <a:solidFill>
                <a:srgbClr val="FF8080"/>
              </a:solidFill>
              <a:ln>
                <a:solidFill>
                  <a:srgbClr val="FF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483FC915-2A99-46A9-A829-8158C0BCD8E1}"/>
                  </a:ext>
                </a:extLst>
              </p:cNvPr>
              <p:cNvSpPr txBox="1"/>
              <p:nvPr/>
            </p:nvSpPr>
            <p:spPr>
              <a:xfrm>
                <a:off x="5719894" y="2801531"/>
                <a:ext cx="4841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800" dirty="0"/>
                  <a:t>Attack</a:t>
                </a:r>
                <a:endParaRPr lang="pt-PT" sz="1000" dirty="0"/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FCADBCE2-414A-40D9-BED8-71C9EFD4D681}"/>
                </a:ext>
              </a:extLst>
            </p:cNvPr>
            <p:cNvGrpSpPr/>
            <p:nvPr/>
          </p:nvGrpSpPr>
          <p:grpSpPr>
            <a:xfrm>
              <a:off x="6304707" y="4609824"/>
              <a:ext cx="484106" cy="338318"/>
              <a:chOff x="5715132" y="2737011"/>
              <a:chExt cx="484106" cy="33831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B5E6450-4146-49D5-B430-50AC58DC22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249" y="2737011"/>
                <a:ext cx="338610" cy="338318"/>
              </a:xfrm>
              <a:prstGeom prst="ellipse">
                <a:avLst/>
              </a:prstGeom>
              <a:solidFill>
                <a:srgbClr val="FF8080"/>
              </a:solidFill>
              <a:ln>
                <a:solidFill>
                  <a:srgbClr val="FF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285B59A-BB75-4968-BC2E-DD0A533196AA}"/>
                  </a:ext>
                </a:extLst>
              </p:cNvPr>
              <p:cNvSpPr txBox="1"/>
              <p:nvPr/>
            </p:nvSpPr>
            <p:spPr>
              <a:xfrm>
                <a:off x="5715132" y="2801531"/>
                <a:ext cx="4841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800" dirty="0"/>
                  <a:t>Health</a:t>
                </a:r>
                <a:endParaRPr lang="pt-PT" sz="1000" dirty="0"/>
              </a:p>
            </p:txBody>
          </p:sp>
        </p:grp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C4E87CF2-23D1-4D4C-A271-3B9A1C496403}"/>
                </a:ext>
              </a:extLst>
            </p:cNvPr>
            <p:cNvGrpSpPr/>
            <p:nvPr/>
          </p:nvGrpSpPr>
          <p:grpSpPr>
            <a:xfrm>
              <a:off x="6786314" y="4407926"/>
              <a:ext cx="382333" cy="338318"/>
              <a:chOff x="7224881" y="4651761"/>
              <a:chExt cx="382333" cy="33831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D218FF6-E8BA-48AA-9D19-65887EBC8E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35353" y="4651761"/>
                <a:ext cx="338610" cy="338318"/>
              </a:xfrm>
              <a:prstGeom prst="ellipse">
                <a:avLst/>
              </a:prstGeom>
              <a:solidFill>
                <a:srgbClr val="FF8080"/>
              </a:solidFill>
              <a:ln>
                <a:solidFill>
                  <a:srgbClr val="FF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830C89A-A351-42CC-82FB-1A27354DBA6B}"/>
                  </a:ext>
                </a:extLst>
              </p:cNvPr>
              <p:cNvSpPr txBox="1"/>
              <p:nvPr/>
            </p:nvSpPr>
            <p:spPr>
              <a:xfrm>
                <a:off x="7224881" y="4713198"/>
                <a:ext cx="3823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800" dirty="0"/>
                  <a:t>Cost</a:t>
                </a:r>
                <a:endParaRPr lang="pt-PT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7167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</Words>
  <Application>Microsoft Office PowerPoint</Application>
  <PresentationFormat>Ecrã Panorâmico</PresentationFormat>
  <Paragraphs>15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Boas</dc:creator>
  <cp:lastModifiedBy>Raul Vilas Boas</cp:lastModifiedBy>
  <cp:revision>7</cp:revision>
  <dcterms:created xsi:type="dcterms:W3CDTF">2019-06-13T09:27:10Z</dcterms:created>
  <dcterms:modified xsi:type="dcterms:W3CDTF">2019-06-13T10:48:19Z</dcterms:modified>
</cp:coreProperties>
</file>