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74" r:id="rId5"/>
    <p:sldId id="267" r:id="rId6"/>
    <p:sldId id="275" r:id="rId7"/>
    <p:sldId id="266" r:id="rId8"/>
    <p:sldId id="288" r:id="rId9"/>
    <p:sldId id="289" r:id="rId10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BA0"/>
    <a:srgbClr val="FFFF8F"/>
    <a:srgbClr val="488ED4"/>
    <a:srgbClr val="D4AC4D"/>
    <a:srgbClr val="FFFFFF"/>
    <a:srgbClr val="F2F660"/>
    <a:srgbClr val="F9F93D"/>
    <a:srgbClr val="C85C57"/>
    <a:srgbClr val="F673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5" autoAdjust="0"/>
    <p:restoredTop sz="94660"/>
  </p:normalViewPr>
  <p:slideViewPr>
    <p:cSldViewPr>
      <p:cViewPr>
        <p:scale>
          <a:sx n="100" d="100"/>
          <a:sy n="100" d="100"/>
        </p:scale>
        <p:origin x="2040" y="4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JJ: 15h Às 19h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89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B80E06-A8C5-457B-AEC5-DAE4D26D3C33}"/>
              </a:ext>
            </a:extLst>
          </p:cNvPr>
          <p:cNvSpPr txBox="1"/>
          <p:nvPr/>
        </p:nvSpPr>
        <p:spPr>
          <a:xfrm>
            <a:off x="746940" y="2873632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</a:t>
            </a:r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ícone : TODO </a:t>
            </a:r>
            <a:r>
              <a:rPr lang="pt-PT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526797" y="1876834"/>
            <a:ext cx="3097967" cy="115064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4797" y="225776"/>
            <a:ext cx="15240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onceitos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Motivação/Objetivos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Introdução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>
            <a:off x="1390003" y="2749739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/>
          <p:nvPr/>
        </p:nvSpPr>
        <p:spPr>
          <a:xfrm>
            <a:off x="788233" y="4049129"/>
            <a:ext cx="3097967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7152" y="4601262"/>
            <a:ext cx="4286892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Diagramas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54724" y="2011296"/>
            <a:ext cx="3883279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Desenvolvimento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81096" y="4446711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59585" y="4578922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14"/>
              </a:spcBef>
            </a:pPr>
            <a:r>
              <a:rPr lang="pt-PT" sz="1650" b="1" spc="50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Comentários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D504178-6136-4782-9512-845785ABCCF0}"/>
              </a:ext>
            </a:extLst>
          </p:cNvPr>
          <p:cNvGrpSpPr/>
          <p:nvPr/>
        </p:nvGrpSpPr>
        <p:grpSpPr>
          <a:xfrm>
            <a:off x="3322837" y="3055740"/>
            <a:ext cx="883920" cy="838838"/>
            <a:chOff x="3322836" y="3163979"/>
            <a:chExt cx="883920" cy="838838"/>
          </a:xfrm>
        </p:grpSpPr>
        <p:sp>
          <p:nvSpPr>
            <p:cNvPr id="16" name="object 16"/>
            <p:cNvSpPr/>
            <p:nvPr/>
          </p:nvSpPr>
          <p:spPr>
            <a:xfrm>
              <a:off x="3322836" y="3163979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2837" y="3163982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1">
            <a:extLst>
              <a:ext uri="{FF2B5EF4-FFF2-40B4-BE49-F238E27FC236}">
                <a16:creationId xmlns:a16="http://schemas.microsoft.com/office/drawing/2014/main" id="{76510E92-8760-4535-A199-B435D4E20507}"/>
              </a:ext>
            </a:extLst>
          </p:cNvPr>
          <p:cNvSpPr txBox="1"/>
          <p:nvPr/>
        </p:nvSpPr>
        <p:spPr>
          <a:xfrm>
            <a:off x="826961" y="4178049"/>
            <a:ext cx="3301936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Arquitetura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>
            <a:off x="5681096" y="3169186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57652" y="2361071"/>
            <a:ext cx="3339135" cy="3840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ctr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Abordagens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424F77-42EF-4B5E-9B49-9D2DB9E0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9" y="3202306"/>
            <a:ext cx="2161068" cy="27432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O que é um </a:t>
            </a:r>
            <a:r>
              <a:rPr lang="pt-PT" spc="-185" dirty="0" err="1"/>
              <a:t>Chatbot</a:t>
            </a:r>
            <a:r>
              <a:rPr lang="pt-PT" spc="-185" dirty="0"/>
              <a:t>?</a:t>
            </a:r>
            <a:endParaRPr spc="-18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A966900-C20A-4629-9B07-735DB7BEBC18}"/>
              </a:ext>
            </a:extLst>
          </p:cNvPr>
          <p:cNvSpPr/>
          <p:nvPr/>
        </p:nvSpPr>
        <p:spPr>
          <a:xfrm>
            <a:off x="533400" y="1483557"/>
            <a:ext cx="6029878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FF2FE5-AEE6-460C-9133-F795294FB8DE}"/>
              </a:ext>
            </a:extLst>
          </p:cNvPr>
          <p:cNvSpPr/>
          <p:nvPr/>
        </p:nvSpPr>
        <p:spPr>
          <a:xfrm>
            <a:off x="685800" y="1658777"/>
            <a:ext cx="563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programa desenvolvido com o objetivo de simular uma conversa com um utilizador.</a:t>
            </a:r>
          </a:p>
          <a:p>
            <a:pPr algn="just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73B854E-AACF-4951-99B1-65BA181A1CF3}"/>
              </a:ext>
            </a:extLst>
          </p:cNvPr>
          <p:cNvSpPr/>
          <p:nvPr/>
        </p:nvSpPr>
        <p:spPr>
          <a:xfrm>
            <a:off x="3352800" y="3846107"/>
            <a:ext cx="5409924" cy="1332031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8F68CA-4A01-42FA-A6EC-25CCCEE70CC6}"/>
              </a:ext>
            </a:extLst>
          </p:cNvPr>
          <p:cNvSpPr/>
          <p:nvPr/>
        </p:nvSpPr>
        <p:spPr>
          <a:xfrm>
            <a:off x="3855658" y="40210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Surgiu em 1960 com o intuito de testar se era possível enganar o utilizador fazendo o passar por um ser humano.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1BBBE6B-FDF5-408D-AAEE-1AB1C15917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1" r="1" b="61374"/>
          <a:stretch/>
        </p:blipFill>
        <p:spPr>
          <a:xfrm>
            <a:off x="6563278" y="1093284"/>
            <a:ext cx="2506581" cy="19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alexa logo">
            <a:extLst>
              <a:ext uri="{FF2B5EF4-FFF2-40B4-BE49-F238E27FC236}">
                <a16:creationId xmlns:a16="http://schemas.microsoft.com/office/drawing/2014/main" id="{0A4F798F-183F-4543-A049-D2021CE23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3" t="29590" r="18490" b="30702"/>
          <a:stretch/>
        </p:blipFill>
        <p:spPr bwMode="auto">
          <a:xfrm>
            <a:off x="2551229" y="4718415"/>
            <a:ext cx="2063986" cy="12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m para google assistant logo">
            <a:extLst>
              <a:ext uri="{FF2B5EF4-FFF2-40B4-BE49-F238E27FC236}">
                <a16:creationId xmlns:a16="http://schemas.microsoft.com/office/drawing/2014/main" id="{A0838082-B5C2-4926-A010-8E8DB8313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9" b="32040"/>
          <a:stretch/>
        </p:blipFill>
        <p:spPr bwMode="auto">
          <a:xfrm>
            <a:off x="2320421" y="3429000"/>
            <a:ext cx="3946218" cy="85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4A301CC9-AE66-4722-8DA2-9215738442E1}"/>
              </a:ext>
            </a:extLst>
          </p:cNvPr>
          <p:cNvSpPr txBox="1">
            <a:spLocks/>
          </p:cNvSpPr>
          <p:nvPr/>
        </p:nvSpPr>
        <p:spPr>
          <a:xfrm>
            <a:off x="2818038" y="374455"/>
            <a:ext cx="3684378" cy="44627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pt-PT" kern="0" dirty="0"/>
              <a:t>Porquê? Para quê? </a:t>
            </a:r>
          </a:p>
        </p:txBody>
      </p:sp>
      <p:pic>
        <p:nvPicPr>
          <p:cNvPr id="11" name="Picture 10" descr="Resultado de imagem para Mitsuku bot logo">
            <a:extLst>
              <a:ext uri="{FF2B5EF4-FFF2-40B4-BE49-F238E27FC236}">
                <a16:creationId xmlns:a16="http://schemas.microsoft.com/office/drawing/2014/main" id="{8BB9AE97-0375-45DE-9C8A-7F334DF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41" y="3571314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9AAABC9-442B-40FB-8B57-69E8472FB0C3}"/>
              </a:ext>
            </a:extLst>
          </p:cNvPr>
          <p:cNvSpPr/>
          <p:nvPr/>
        </p:nvSpPr>
        <p:spPr>
          <a:xfrm>
            <a:off x="7145653" y="5413058"/>
            <a:ext cx="96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Catamaran"/>
              </a:rPr>
              <a:t>Mitsuku</a:t>
            </a:r>
            <a:endParaRPr lang="pt-PT" i="0" dirty="0">
              <a:solidFill>
                <a:schemeClr val="bg1"/>
              </a:solidFill>
              <a:effectLst/>
              <a:latin typeface="Catamaran"/>
            </a:endParaRPr>
          </a:p>
        </p:txBody>
      </p:sp>
      <p:pic>
        <p:nvPicPr>
          <p:cNvPr id="13" name="Picture 12" descr="Resultado de imagem para facebook m bot logo">
            <a:extLst>
              <a:ext uri="{FF2B5EF4-FFF2-40B4-BE49-F238E27FC236}">
                <a16:creationId xmlns:a16="http://schemas.microsoft.com/office/drawing/2014/main" id="{750BA050-E4AF-4BA4-9D02-5E516C98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24" y="4917392"/>
            <a:ext cx="1351185" cy="7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sultado de imagem para Duolingo">
            <a:extLst>
              <a:ext uri="{FF2B5EF4-FFF2-40B4-BE49-F238E27FC236}">
                <a16:creationId xmlns:a16="http://schemas.microsoft.com/office/drawing/2014/main" id="{1E2D716D-18A3-4089-931A-B7FF3C31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56" y="4061872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8">
            <a:extLst>
              <a:ext uri="{FF2B5EF4-FFF2-40B4-BE49-F238E27FC236}">
                <a16:creationId xmlns:a16="http://schemas.microsoft.com/office/drawing/2014/main" id="{5F5DB13B-DF97-489F-A89F-BF6F99307CBA}"/>
              </a:ext>
            </a:extLst>
          </p:cNvPr>
          <p:cNvSpPr/>
          <p:nvPr/>
        </p:nvSpPr>
        <p:spPr>
          <a:xfrm>
            <a:off x="4929548" y="1832559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ADA8B0-59C0-4021-818B-A7680E4E1A72}"/>
              </a:ext>
            </a:extLst>
          </p:cNvPr>
          <p:cNvSpPr/>
          <p:nvPr/>
        </p:nvSpPr>
        <p:spPr>
          <a:xfrm>
            <a:off x="4916486" y="1829611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Tutores de Línguas Estrangeiras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E5C7301-C50B-4807-8924-74534F808B83}"/>
              </a:ext>
            </a:extLst>
          </p:cNvPr>
          <p:cNvSpPr/>
          <p:nvPr/>
        </p:nvSpPr>
        <p:spPr>
          <a:xfrm>
            <a:off x="4929548" y="2499552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D8BF2F-1595-4165-840F-3E2D2E76B0C8}"/>
              </a:ext>
            </a:extLst>
          </p:cNvPr>
          <p:cNvSpPr/>
          <p:nvPr/>
        </p:nvSpPr>
        <p:spPr>
          <a:xfrm>
            <a:off x="4887911" y="2505878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de Viagens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BE40FAB3-E28D-4CA3-B3F2-7A65C1369C75}"/>
              </a:ext>
            </a:extLst>
          </p:cNvPr>
          <p:cNvSpPr/>
          <p:nvPr/>
        </p:nvSpPr>
        <p:spPr>
          <a:xfrm>
            <a:off x="794659" y="2497483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CF870DA-3BCC-4560-B858-9B1A2C1D0C71}"/>
              </a:ext>
            </a:extLst>
          </p:cNvPr>
          <p:cNvSpPr/>
          <p:nvPr/>
        </p:nvSpPr>
        <p:spPr>
          <a:xfrm>
            <a:off x="817874" y="1825646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28A182-87BA-4B26-9267-0E2C5764B38E}"/>
              </a:ext>
            </a:extLst>
          </p:cNvPr>
          <p:cNvSpPr/>
          <p:nvPr/>
        </p:nvSpPr>
        <p:spPr>
          <a:xfrm>
            <a:off x="1342611" y="2505878"/>
            <a:ext cx="2402969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Diagnóstico Médico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20EDD-2D33-438A-8B1F-CE5BAA298449}"/>
              </a:ext>
            </a:extLst>
          </p:cNvPr>
          <p:cNvSpPr/>
          <p:nvPr/>
        </p:nvSpPr>
        <p:spPr>
          <a:xfrm>
            <a:off x="765756" y="1841007"/>
            <a:ext cx="3479193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Assistentes Digitais</a:t>
            </a:r>
          </a:p>
        </p:txBody>
      </p:sp>
    </p:spTree>
    <p:extLst>
      <p:ext uri="{BB962C8B-B14F-4D97-AF65-F5344CB8AC3E}">
        <p14:creationId xmlns:p14="http://schemas.microsoft.com/office/powerpoint/2010/main" val="24085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33400" y="0"/>
            <a:ext cx="100584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E81FA02-C10F-482F-9ED4-F0FBBAFB1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2350" y="133398"/>
            <a:ext cx="18669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Arquitetura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3C2C68C-AC4A-446B-9BF1-4723C6AFB9D6}"/>
              </a:ext>
            </a:extLst>
          </p:cNvPr>
          <p:cNvSpPr/>
          <p:nvPr/>
        </p:nvSpPr>
        <p:spPr>
          <a:xfrm>
            <a:off x="647700" y="727818"/>
            <a:ext cx="7848600" cy="57491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77B8A7B-E1D4-4992-91A1-7FF1C003A505}"/>
              </a:ext>
            </a:extLst>
          </p:cNvPr>
          <p:cNvGrpSpPr>
            <a:grpSpLocks noChangeAspect="1"/>
          </p:cNvGrpSpPr>
          <p:nvPr/>
        </p:nvGrpSpPr>
        <p:grpSpPr>
          <a:xfrm>
            <a:off x="1304009" y="968949"/>
            <a:ext cx="6696991" cy="4441251"/>
            <a:chOff x="1752600" y="1071270"/>
            <a:chExt cx="5638800" cy="373948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C5BAB6C-1901-4B8B-8FE8-57D182A28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280"/>
            <a:stretch/>
          </p:blipFill>
          <p:spPr>
            <a:xfrm>
              <a:off x="1752600" y="1071270"/>
              <a:ext cx="5638800" cy="365313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90715A6-FAAF-4524-BF11-7873C089F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000" y="4439284"/>
              <a:ext cx="2438400" cy="371475"/>
            </a:xfrm>
            <a:prstGeom prst="rect">
              <a:avLst/>
            </a:prstGeom>
          </p:spPr>
        </p:pic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0DEEE499-511B-4DDE-890E-98696A849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59" t="67232"/>
          <a:stretch/>
        </p:blipFill>
        <p:spPr>
          <a:xfrm>
            <a:off x="5486400" y="4603949"/>
            <a:ext cx="2286000" cy="16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9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932296"/>
            <a:ext cx="8420100" cy="26670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834661" y="1179130"/>
            <a:ext cx="4118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regras = [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PT" sz="1600" dirty="0" err="1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'Bom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dia’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choice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saudacoes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)),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PT" sz="1600" dirty="0" err="1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'Como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diz 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\w 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PT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\w</a:t>
            </a:r>
            <a:r>
              <a:rPr lang="pt-PT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,traduz(),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PT" sz="1600" dirty="0" err="1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'Fala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 sobre 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PT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gera_resposta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()),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PT" sz="1600" dirty="0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PT" sz="1600" dirty="0">
                <a:solidFill>
                  <a:srgbClr val="F673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PT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PT" sz="1600" dirty="0">
                <a:solidFill>
                  <a:srgbClr val="F673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gera_resposta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()),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B94C30-6B58-4C29-9692-7E5C7D6C3D6E}"/>
              </a:ext>
            </a:extLst>
          </p:cNvPr>
          <p:cNvSpPr txBox="1"/>
          <p:nvPr/>
        </p:nvSpPr>
        <p:spPr>
          <a:xfrm>
            <a:off x="4800600" y="1160896"/>
            <a:ext cx="35546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pt-PT" sz="1600" dirty="0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600" dirty="0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regex,out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regras: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match =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re.match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regex,Input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match==</a:t>
            </a:r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pt-PT" sz="1600" dirty="0">
              <a:solidFill>
                <a:srgbClr val="BC7B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callable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(out):</a:t>
            </a:r>
          </a:p>
          <a:p>
            <a:r>
              <a:rPr lang="pt-PT" sz="1600" dirty="0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out(match) != </a:t>
            </a:r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output</a:t>
            </a:r>
            <a:b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173054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D53DB7BB-FB52-461C-B886-60C47AC50DA9}"/>
              </a:ext>
            </a:extLst>
          </p:cNvPr>
          <p:cNvSpPr/>
          <p:nvPr/>
        </p:nvSpPr>
        <p:spPr>
          <a:xfrm>
            <a:off x="1843306" y="3908388"/>
            <a:ext cx="5457388" cy="2554544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070F79C8-031F-440B-ABA6-D4C8D9379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66" y="4359285"/>
            <a:ext cx="3886200" cy="19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299" y="177804"/>
            <a:ext cx="20574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Resultados</a:t>
            </a:r>
            <a:endParaRPr spc="-135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B9C70C3-5E51-4E97-9FAD-B3C7C5D1ABE2}"/>
              </a:ext>
            </a:extLst>
          </p:cNvPr>
          <p:cNvSpPr/>
          <p:nvPr/>
        </p:nvSpPr>
        <p:spPr>
          <a:xfrm>
            <a:off x="381000" y="1295401"/>
            <a:ext cx="8073750" cy="4191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38706" y="1294702"/>
            <a:ext cx="8420100" cy="41910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B12799-7B9B-449E-BC7E-BD0F41CCB9C5}"/>
              </a:ext>
            </a:extLst>
          </p:cNvPr>
          <p:cNvSpPr txBox="1"/>
          <p:nvPr/>
        </p:nvSpPr>
        <p:spPr>
          <a:xfrm>
            <a:off x="2453256" y="2743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Prints de conversas com o </a:t>
            </a:r>
            <a:r>
              <a:rPr lang="pt-PT" dirty="0" err="1"/>
              <a:t>bot</a:t>
            </a:r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55" y="31363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821" y="148605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790701" y="2266254"/>
            <a:ext cx="5753099" cy="2651484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943101" y="2520155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Criar um sistema de prioridade;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os resultados já obtidos;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Método capaz de gerar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 as suas regras;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(…) estou sem ideias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529" y="3475142"/>
            <a:ext cx="2171871" cy="21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8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937C4-CFA3-4662-84B9-DEB23E8D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74" y="276394"/>
            <a:ext cx="2644775" cy="446276"/>
          </a:xfrm>
        </p:spPr>
        <p:txBody>
          <a:bodyPr anchor="ctr"/>
          <a:lstStyle/>
          <a:p>
            <a:r>
              <a:rPr lang="pt-PT" dirty="0"/>
              <a:t>coisas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51DD3E-E39C-4BF0-8CF5-5FDA2F57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838780"/>
            <a:ext cx="5791200" cy="2056819"/>
          </a:xfrm>
        </p:spPr>
        <p:txBody>
          <a:bodyPr/>
          <a:lstStyle/>
          <a:p>
            <a:r>
              <a:rPr lang="pt-PT" dirty="0"/>
              <a:t>+ trabalho futuro</a:t>
            </a:r>
          </a:p>
          <a:p>
            <a:r>
              <a:rPr lang="pt-PT" dirty="0"/>
              <a:t>O que temos a dar</a:t>
            </a:r>
          </a:p>
          <a:p>
            <a:r>
              <a:rPr lang="pt-PT" dirty="0"/>
              <a:t>O que é preciso para o trabalho geral</a:t>
            </a:r>
          </a:p>
          <a:p>
            <a:r>
              <a:rPr lang="pt-PT" dirty="0"/>
              <a:t>Melhores exemplos do que temos</a:t>
            </a:r>
          </a:p>
          <a:p>
            <a:r>
              <a:rPr lang="pt-PT" dirty="0"/>
              <a:t>Explicar porque começamos por onde começamos</a:t>
            </a:r>
          </a:p>
          <a:p>
            <a:r>
              <a:rPr lang="pt-PT" dirty="0" err="1"/>
              <a:t>Logs</a:t>
            </a:r>
            <a:r>
              <a:rPr lang="pt-PT" dirty="0"/>
              <a:t>, aprendizagem.</a:t>
            </a:r>
          </a:p>
          <a:p>
            <a:r>
              <a:rPr lang="pt-PT" dirty="0"/>
              <a:t>Criar </a:t>
            </a:r>
            <a:r>
              <a:rPr lang="pt-PT" dirty="0" err="1"/>
              <a:t>subbots</a:t>
            </a:r>
            <a:r>
              <a:rPr lang="pt-PT" dirty="0"/>
              <a:t>, somar, prioridades, …</a:t>
            </a:r>
          </a:p>
        </p:txBody>
      </p:sp>
    </p:spTree>
    <p:extLst>
      <p:ext uri="{BB962C8B-B14F-4D97-AF65-F5344CB8AC3E}">
        <p14:creationId xmlns:p14="http://schemas.microsoft.com/office/powerpoint/2010/main" val="293927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283</Words>
  <Application>Microsoft Office PowerPoint</Application>
  <PresentationFormat>Apresentação no Ecrã (4:3)</PresentationFormat>
  <Paragraphs>64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Catamaran</vt:lpstr>
      <vt:lpstr>Office Theme</vt:lpstr>
      <vt:lpstr>Universidade do  Minho Laboratório em Engenharia Informática</vt:lpstr>
      <vt:lpstr>Estrutura</vt:lpstr>
      <vt:lpstr>O que é um Chatbot?</vt:lpstr>
      <vt:lpstr>Apresentação do PowerPoint</vt:lpstr>
      <vt:lpstr>Arquitetura</vt:lpstr>
      <vt:lpstr>Desenvolvimento</vt:lpstr>
      <vt:lpstr>Resultados</vt:lpstr>
      <vt:lpstr>Trabalho Futuro</vt:lpstr>
      <vt:lpstr>coisas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cp:lastModifiedBy>Raul Vilas Boas</cp:lastModifiedBy>
  <cp:revision>66</cp:revision>
  <dcterms:created xsi:type="dcterms:W3CDTF">2019-01-12T14:07:05Z</dcterms:created>
  <dcterms:modified xsi:type="dcterms:W3CDTF">2019-03-26T01:11:50Z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