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75" r:id="rId6"/>
    <p:sldId id="294" r:id="rId7"/>
    <p:sldId id="266" r:id="rId8"/>
    <p:sldId id="295" r:id="rId9"/>
    <p:sldId id="291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C57"/>
    <a:srgbClr val="488ED4"/>
    <a:srgbClr val="BC7BA0"/>
    <a:srgbClr val="FF6600"/>
    <a:srgbClr val="FFFF8F"/>
    <a:srgbClr val="D4AC4D"/>
    <a:srgbClr val="FFFFFF"/>
    <a:srgbClr val="F2F660"/>
    <a:srgbClr val="F9F93D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5" autoAdjust="0"/>
    <p:restoredTop sz="83610" autoAdjust="0"/>
  </p:normalViewPr>
  <p:slideViewPr>
    <p:cSldViewPr>
      <p:cViewPr>
        <p:scale>
          <a:sx n="70" d="100"/>
          <a:sy n="70" d="100"/>
        </p:scale>
        <p:origin x="1476" y="-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85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na responde o processo geral de resposta (</a:t>
            </a:r>
            <a:r>
              <a:rPr lang="pt-PT" dirty="0" err="1"/>
              <a:t>pseudo</a:t>
            </a:r>
            <a:r>
              <a:rPr lang="pt-PT" dirty="0"/>
              <a:t> código)</a:t>
            </a:r>
          </a:p>
          <a:p>
            <a:r>
              <a:rPr lang="pt-PT" dirty="0"/>
              <a:t>Regras de cima a ver com os exemplos de que falamos (</a:t>
            </a:r>
            <a:r>
              <a:rPr lang="pt-PT" dirty="0" err="1"/>
              <a:t>else</a:t>
            </a:r>
            <a:r>
              <a:rPr lang="pt-PT" dirty="0"/>
              <a:t> </a:t>
            </a:r>
            <a:r>
              <a:rPr lang="pt-PT" dirty="0" err="1"/>
              <a:t>qdo</a:t>
            </a:r>
            <a:r>
              <a:rPr lang="pt-PT" dirty="0"/>
              <a:t> n dá match com nenhumas regras)</a:t>
            </a:r>
          </a:p>
          <a:p>
            <a:r>
              <a:rPr lang="pt-PT" dirty="0"/>
              <a:t>Mudar nomes das coisas para se perceber melhor o que está a acontecer.</a:t>
            </a:r>
          </a:p>
          <a:p>
            <a:r>
              <a:rPr lang="pt-PT" dirty="0" err="1"/>
              <a:t>Get</a:t>
            </a:r>
            <a:r>
              <a:rPr lang="pt-PT" dirty="0"/>
              <a:t> keywords.</a:t>
            </a:r>
          </a:p>
          <a:p>
            <a:r>
              <a:rPr lang="pt-PT" dirty="0"/>
              <a:t>Já estamos a fazer protótipos que generalizam o </a:t>
            </a:r>
            <a:r>
              <a:rPr lang="pt-PT" dirty="0" err="1"/>
              <a:t>re.match</a:t>
            </a:r>
            <a:r>
              <a:rPr lang="pt-PT" dirty="0"/>
              <a:t>.</a:t>
            </a:r>
          </a:p>
          <a:p>
            <a:r>
              <a:rPr lang="pt-PT" dirty="0"/>
              <a:t>É tudo </a:t>
            </a:r>
            <a:r>
              <a:rPr lang="pt-PT" dirty="0" err="1"/>
              <a:t>mto</a:t>
            </a:r>
            <a:r>
              <a:rPr lang="pt-PT" dirty="0"/>
              <a:t> geral, n estamos a mostrar como usar as prioridades etc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08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Destacar coisas e dizer qual o </a:t>
            </a:r>
            <a:r>
              <a:rPr lang="pt-PT" dirty="0" err="1"/>
              <a:t>bot</a:t>
            </a:r>
            <a:r>
              <a:rPr lang="pt-PT" dirty="0"/>
              <a:t>. </a:t>
            </a:r>
          </a:p>
          <a:p>
            <a:r>
              <a:rPr lang="pt-PT" dirty="0"/>
              <a:t>Explicar  que se está a passar.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Dizer que já começamos aos poucos</a:t>
            </a:r>
          </a:p>
          <a:p>
            <a:r>
              <a:rPr lang="pt-PT" dirty="0"/>
              <a:t>Que estados e tipo de informação guardar (perfil de utilizador, etc…)</a:t>
            </a:r>
          </a:p>
          <a:p>
            <a:r>
              <a:rPr lang="pt-PT" dirty="0"/>
              <a:t>Maneiras de aprender: </a:t>
            </a:r>
            <a:r>
              <a:rPr lang="pt-PT" dirty="0" err="1"/>
              <a:t>hardcoded</a:t>
            </a:r>
            <a:r>
              <a:rPr lang="pt-PT" dirty="0"/>
              <a:t>; generalizar por keywords; o meu x favorito é y. </a:t>
            </a:r>
            <a:r>
              <a:rPr lang="pt-PT" dirty="0" err="1"/>
              <a:t>aka</a:t>
            </a:r>
            <a:r>
              <a:rPr lang="pt-PT" dirty="0"/>
              <a:t>, criar perfis dos utilizador; aprender a partir de excertos de diálogos. </a:t>
            </a:r>
            <a:r>
              <a:rPr lang="pt-PT" dirty="0" err="1"/>
              <a:t>FAQs</a:t>
            </a:r>
            <a:r>
              <a:rPr lang="pt-PT" dirty="0"/>
              <a:t>. </a:t>
            </a:r>
          </a:p>
          <a:p>
            <a:r>
              <a:rPr lang="pt-PT" dirty="0"/>
              <a:t>(se recebe </a:t>
            </a:r>
            <a:r>
              <a:rPr lang="pt-PT" dirty="0" err="1"/>
              <a:t>faqs</a:t>
            </a:r>
            <a:r>
              <a:rPr lang="pt-PT" dirty="0"/>
              <a:t> </a:t>
            </a:r>
            <a:r>
              <a:rPr lang="pt-PT" dirty="0" err="1"/>
              <a:t>ex</a:t>
            </a:r>
            <a:r>
              <a:rPr lang="pt-PT" dirty="0"/>
              <a:t>; qual é o telefone do </a:t>
            </a:r>
            <a:r>
              <a:rPr lang="pt-PT" dirty="0" err="1"/>
              <a:t>cesium</a:t>
            </a:r>
            <a:r>
              <a:rPr lang="pt-PT" dirty="0"/>
              <a:t>. E alguém disser algo com essas keywords e ele n souber o que responder deteta as keywords e responde com isso). Ex: módulos </a:t>
            </a:r>
            <a:r>
              <a:rPr lang="pt-PT" dirty="0" err="1"/>
              <a:t>python</a:t>
            </a:r>
            <a:r>
              <a:rPr lang="pt-PT" dirty="0"/>
              <a:t> que aprende com diálogos.</a:t>
            </a:r>
          </a:p>
          <a:p>
            <a:r>
              <a:rPr lang="pt-PT" dirty="0"/>
              <a:t>Responder como pessoas responderiam aprender com diálogos de pessoas de por exemplo filmes.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47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526797" y="1876834"/>
            <a:ext cx="3097967" cy="115064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>
            <a:off x="1390003" y="2749739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788233" y="4049129"/>
            <a:ext cx="3097967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0908" y="4601262"/>
            <a:ext cx="224606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Diagramas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54724" y="2011296"/>
            <a:ext cx="388327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81096" y="4446711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9585" y="4578922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"/>
              </a:spcBef>
            </a:pPr>
            <a:r>
              <a:rPr lang="pt-PT" sz="1650" b="1" spc="50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Comentários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D504178-6136-4782-9512-845785ABCCF0}"/>
              </a:ext>
            </a:extLst>
          </p:cNvPr>
          <p:cNvGrpSpPr/>
          <p:nvPr/>
        </p:nvGrpSpPr>
        <p:grpSpPr>
          <a:xfrm>
            <a:off x="3553726" y="3103278"/>
            <a:ext cx="883920" cy="838838"/>
            <a:chOff x="3322836" y="3163979"/>
            <a:chExt cx="883920" cy="838838"/>
          </a:xfrm>
        </p:grpSpPr>
        <p:sp>
          <p:nvSpPr>
            <p:cNvPr id="16" name="object 16"/>
            <p:cNvSpPr/>
            <p:nvPr/>
          </p:nvSpPr>
          <p:spPr>
            <a:xfrm>
              <a:off x="3322836" y="3163979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2837" y="3163982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76510E92-8760-4535-A199-B435D4E20507}"/>
              </a:ext>
            </a:extLst>
          </p:cNvPr>
          <p:cNvSpPr txBox="1"/>
          <p:nvPr/>
        </p:nvSpPr>
        <p:spPr>
          <a:xfrm>
            <a:off x="826961" y="4178049"/>
            <a:ext cx="3301936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Arquitetura</a:t>
            </a:r>
            <a:endParaRPr lang="pt-PT"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>
            <a:off x="5681096" y="3169186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7652" y="2361071"/>
            <a:ext cx="3339135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Abordagens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fazendo-o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470" y="4698723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54" y="5761636"/>
            <a:ext cx="1351185" cy="7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81" y="4233214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  <p:pic>
        <p:nvPicPr>
          <p:cNvPr id="19" name="Picture 2" descr="Resultado de imagem para poncho logo">
            <a:extLst>
              <a:ext uri="{FF2B5EF4-FFF2-40B4-BE49-F238E27FC236}">
                <a16:creationId xmlns:a16="http://schemas.microsoft.com/office/drawing/2014/main" id="{524B4618-20B4-43CF-B73F-AD8CB6FE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4750" y1="65333" x2="14750" y2="65333"/>
                        <a14:foregroundMark x1="25500" y1="67333" x2="25500" y2="67333"/>
                        <a14:foregroundMark x1="41000" y1="67500" x2="41000" y2="67500"/>
                        <a14:foregroundMark x1="50500" y1="44167" x2="50500" y2="44167"/>
                        <a14:foregroundMark x1="52375" y1="43000" x2="52375" y2="43000"/>
                        <a14:foregroundMark x1="52625" y1="66833" x2="52625" y2="66833"/>
                        <a14:foregroundMark x1="64500" y1="66167" x2="64500" y2="66167"/>
                        <a14:foregroundMark x1="77375" y1="67333" x2="77375" y2="67333"/>
                        <a14:foregroundMark x1="49875" y1="43500" x2="51875" y2="42500"/>
                        <a14:foregroundMark x1="48000" y1="38500" x2="47625" y2="28167"/>
                        <a14:foregroundMark x1="47625" y1="28167" x2="45250" y2="38000"/>
                        <a14:foregroundMark x1="45250" y1="38000" x2="43375" y2="26833"/>
                        <a14:foregroundMark x1="43375" y1="26833" x2="41875" y2="38667"/>
                        <a14:foregroundMark x1="41875" y1="38667" x2="47875" y2="34667"/>
                        <a14:foregroundMark x1="47875" y1="34667" x2="45125" y2="50333"/>
                        <a14:foregroundMark x1="45125" y1="50333" x2="50625" y2="33667"/>
                        <a14:foregroundMark x1="50625" y1="33667" x2="55000" y2="38500"/>
                        <a14:foregroundMark x1="54125" y1="38833" x2="52875" y2="4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99" t="16000" r="10000" b="43174"/>
          <a:stretch/>
        </p:blipFill>
        <p:spPr bwMode="auto">
          <a:xfrm>
            <a:off x="1867094" y="5271807"/>
            <a:ext cx="4811889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siri logo">
            <a:extLst>
              <a:ext uri="{FF2B5EF4-FFF2-40B4-BE49-F238E27FC236}">
                <a16:creationId xmlns:a16="http://schemas.microsoft.com/office/drawing/2014/main" id="{42B27B10-851E-4181-9D69-D33547F8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" y="3518690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19200"/>
            <a:ext cx="8420100" cy="23622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55480" y="1524000"/>
            <a:ext cx="7547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historiaPortugal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lusiadas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RelationalDatabase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farmacia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uminho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3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b3 ;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2903219" y="1760219"/>
            <a:ext cx="3147061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1CFF7-1E79-4028-BE42-0DB871934C2F}"/>
              </a:ext>
            </a:extLst>
          </p:cNvPr>
          <p:cNvSpPr txBox="1"/>
          <p:nvPr/>
        </p:nvSpPr>
        <p:spPr>
          <a:xfrm>
            <a:off x="990600" y="1219200"/>
            <a:ext cx="7467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regras </a:t>
            </a:r>
            <a:r>
              <a:rPr lang="pt-PT" sz="1700">
                <a:latin typeface="Consolas" panose="020B0609020204030204" pitchFamily="49" charset="0"/>
                <a:cs typeface="Arial" panose="020B0604020202020204" pitchFamily="34" charset="0"/>
              </a:rPr>
              <a:t>= [</a:t>
            </a:r>
            <a:endParaRPr lang="pt-PT" sz="17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'Bom dia’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pickOne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'Como se diz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,traduz()),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Conheces?’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gimmeKnowledge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getQuote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lists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...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65A48-6236-458B-B106-689889E1B650}"/>
              </a:ext>
            </a:extLst>
          </p:cNvPr>
          <p:cNvSpPr txBox="1"/>
          <p:nvPr/>
        </p:nvSpPr>
        <p:spPr>
          <a:xfrm>
            <a:off x="990600" y="3641095"/>
            <a:ext cx="739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botSystem</a:t>
            </a:r>
            <a:r>
              <a:rPr lang="pt-PT" sz="17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, regras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for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match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re.match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match: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	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reply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output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planB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learn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log.add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input,output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6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Demo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 Como se diz bem em inglês?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meu livro preferido é A Arte de Insultar. Conheces?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Adoro ir à praia.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79416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680</Words>
  <Application>Microsoft Office PowerPoint</Application>
  <PresentationFormat>Apresentação no Ecrã (4:3)</PresentationFormat>
  <Paragraphs>101</Paragraphs>
  <Slides>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O que é um Chatbot?</vt:lpstr>
      <vt:lpstr>Porquê? Para quê?</vt:lpstr>
      <vt:lpstr>Desenvolvimento</vt:lpstr>
      <vt:lpstr>Desenvolvimento</vt:lpstr>
      <vt:lpstr>Demo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Diana Barbosa</cp:lastModifiedBy>
  <cp:revision>112</cp:revision>
  <dcterms:created xsi:type="dcterms:W3CDTF">2019-01-12T14:07:05Z</dcterms:created>
  <dcterms:modified xsi:type="dcterms:W3CDTF">2019-03-26T19:19:23Z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