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2" r:id="rId4"/>
    <p:sldId id="274" r:id="rId5"/>
    <p:sldId id="267" r:id="rId6"/>
    <p:sldId id="275" r:id="rId7"/>
    <p:sldId id="266" r:id="rId8"/>
    <p:sldId id="271" r:id="rId9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0D8"/>
    <a:srgbClr val="C0C0C0"/>
    <a:srgbClr val="DDDDDD"/>
    <a:srgbClr val="38505F"/>
    <a:srgbClr val="1C4FCC"/>
    <a:srgbClr val="D14F4F"/>
    <a:srgbClr val="1F4DF1"/>
    <a:srgbClr val="8A96DF"/>
    <a:srgbClr val="A3ACE5"/>
    <a:srgbClr val="5DB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19/03/2019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933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9730" y="0"/>
            <a:ext cx="5254625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18303" y="2648414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715000"/>
            <a:ext cx="2345055" cy="933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250" spc="35" dirty="0">
                <a:solidFill>
                  <a:srgbClr val="FFFFFF"/>
                </a:solidFill>
                <a:latin typeface="Trebuchet MS"/>
                <a:cs typeface="Trebuchet MS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250" spc="35" dirty="0">
                <a:solidFill>
                  <a:srgbClr val="FFFFFF"/>
                </a:solidFill>
                <a:latin typeface="Trebuchet MS"/>
                <a:cs typeface="Trebuchet MS"/>
              </a:rPr>
              <a:t>Francisco </a:t>
            </a:r>
            <a:r>
              <a:rPr sz="1250" spc="60" dirty="0">
                <a:solidFill>
                  <a:srgbClr val="FFFFFF"/>
                </a:solidFill>
                <a:latin typeface="Trebuchet MS"/>
                <a:cs typeface="Trebuchet MS"/>
              </a:rPr>
              <a:t>José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Moreira</a:t>
            </a:r>
            <a:r>
              <a:rPr sz="12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Trebuchet MS"/>
                <a:cs typeface="Trebuchet MS"/>
              </a:rPr>
              <a:t>Oliveira 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Raul Vilas</a:t>
            </a:r>
            <a:r>
              <a:rPr sz="1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FFFF"/>
                </a:solidFill>
                <a:latin typeface="Trebuchet MS"/>
                <a:cs typeface="Trebuchet MS"/>
              </a:rPr>
              <a:t>Boas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0212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</a:rPr>
              <a:t>Universidade</a:t>
            </a:r>
            <a:r>
              <a:rPr sz="2050" spc="-95" dirty="0">
                <a:solidFill>
                  <a:srgbClr val="FFFFFF"/>
                </a:solidFill>
              </a:rPr>
              <a:t> </a:t>
            </a:r>
            <a:r>
              <a:rPr sz="2050" spc="-80" dirty="0">
                <a:solidFill>
                  <a:srgbClr val="FFFFFF"/>
                </a:solidFill>
              </a:rPr>
              <a:t>do</a:t>
            </a:r>
            <a:r>
              <a:rPr lang="pt-PT" sz="2050" spc="-80" dirty="0">
                <a:solidFill>
                  <a:srgbClr val="FFFFFF"/>
                </a:solidFill>
              </a:rPr>
              <a:t> </a:t>
            </a:r>
            <a:r>
              <a:rPr sz="2050" spc="-470" dirty="0">
                <a:solidFill>
                  <a:srgbClr val="FFFFFF"/>
                </a:solidFill>
              </a:rPr>
              <a:t> </a:t>
            </a:r>
            <a:r>
              <a:rPr sz="2050" spc="-90" dirty="0">
                <a:solidFill>
                  <a:srgbClr val="FFFFFF"/>
                </a:solidFill>
              </a:rPr>
              <a:t>Minho</a:t>
            </a:r>
            <a:endParaRPr sz="2050" dirty="0"/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Trebuchet MS"/>
                <a:cs typeface="Trebuchet MS"/>
              </a:rPr>
              <a:t>Laboratório em Engenharia Informática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1448" y="237657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290" y="22098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1448" y="3434741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4290" y="36044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041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B80E06-A8C5-457B-AEC5-DAE4D26D3C33}"/>
              </a:ext>
            </a:extLst>
          </p:cNvPr>
          <p:cNvSpPr txBox="1"/>
          <p:nvPr/>
        </p:nvSpPr>
        <p:spPr>
          <a:xfrm>
            <a:off x="762000" y="2910990"/>
            <a:ext cx="257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Bot</a:t>
            </a:r>
            <a:r>
              <a:rPr lang="pt-PT" dirty="0">
                <a:solidFill>
                  <a:srgbClr val="FF0000"/>
                </a:solidFill>
              </a:rPr>
              <a:t> ícone : TODO </a:t>
            </a:r>
            <a:r>
              <a:rPr lang="pt-PT" dirty="0" err="1">
                <a:solidFill>
                  <a:srgbClr val="FF0000"/>
                </a:solidFill>
              </a:rPr>
              <a:t>maybe</a:t>
            </a:r>
            <a:endParaRPr lang="pt-P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4797" y="225776"/>
            <a:ext cx="15240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3044" y="2768776"/>
            <a:ext cx="810895" cy="1098550"/>
          </a:xfrm>
          <a:custGeom>
            <a:avLst/>
            <a:gdLst/>
            <a:ahLst/>
            <a:cxnLst/>
            <a:rect l="l" t="t" r="r" b="b"/>
            <a:pathLst>
              <a:path w="810894" h="1098550">
                <a:moveTo>
                  <a:pt x="126945" y="0"/>
                </a:moveTo>
                <a:lnTo>
                  <a:pt x="0" y="90042"/>
                </a:lnTo>
                <a:lnTo>
                  <a:pt x="593771" y="927176"/>
                </a:lnTo>
                <a:lnTo>
                  <a:pt x="530297" y="972197"/>
                </a:lnTo>
                <a:lnTo>
                  <a:pt x="810637" y="1098435"/>
                </a:lnTo>
                <a:lnTo>
                  <a:pt x="788070" y="837133"/>
                </a:lnTo>
                <a:lnTo>
                  <a:pt x="720708" y="837133"/>
                </a:lnTo>
                <a:lnTo>
                  <a:pt x="126945" y="0"/>
                </a:lnTo>
                <a:close/>
              </a:path>
              <a:path w="810894" h="1098550">
                <a:moveTo>
                  <a:pt x="784183" y="792124"/>
                </a:moveTo>
                <a:lnTo>
                  <a:pt x="720708" y="837133"/>
                </a:lnTo>
                <a:lnTo>
                  <a:pt x="788070" y="837133"/>
                </a:lnTo>
                <a:lnTo>
                  <a:pt x="784183" y="792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3034" y="2768774"/>
            <a:ext cx="810895" cy="1098550"/>
          </a:xfrm>
          <a:custGeom>
            <a:avLst/>
            <a:gdLst/>
            <a:ahLst/>
            <a:cxnLst/>
            <a:rect l="l" t="t" r="r" b="b"/>
            <a:pathLst>
              <a:path w="810894" h="1098550">
                <a:moveTo>
                  <a:pt x="784182" y="792120"/>
                </a:moveTo>
                <a:lnTo>
                  <a:pt x="810642" y="1098432"/>
                </a:lnTo>
                <a:lnTo>
                  <a:pt x="530302" y="972194"/>
                </a:lnTo>
                <a:lnTo>
                  <a:pt x="593772" y="927176"/>
                </a:lnTo>
                <a:lnTo>
                  <a:pt x="0" y="90037"/>
                </a:lnTo>
                <a:lnTo>
                  <a:pt x="126940" y="0"/>
                </a:lnTo>
                <a:lnTo>
                  <a:pt x="720712" y="837138"/>
                </a:lnTo>
                <a:lnTo>
                  <a:pt x="784182" y="792120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233" y="4049129"/>
            <a:ext cx="3568564" cy="1011263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7152" y="4601262"/>
            <a:ext cx="4286892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Diagramas</a:t>
            </a:r>
          </a:p>
        </p:txBody>
      </p:sp>
      <p:sp>
        <p:nvSpPr>
          <p:cNvPr id="10" name="object 10"/>
          <p:cNvSpPr/>
          <p:nvPr/>
        </p:nvSpPr>
        <p:spPr>
          <a:xfrm>
            <a:off x="4267200" y="1834574"/>
            <a:ext cx="3894592" cy="1157890"/>
          </a:xfrm>
          <a:custGeom>
            <a:avLst/>
            <a:gdLst/>
            <a:ahLst/>
            <a:cxnLst/>
            <a:rect l="l" t="t" r="r" b="b"/>
            <a:pathLst>
              <a:path w="4436109" h="2277110">
                <a:moveTo>
                  <a:pt x="4056456" y="0"/>
                </a:moveTo>
                <a:lnTo>
                  <a:pt x="379488" y="0"/>
                </a:lnTo>
                <a:lnTo>
                  <a:pt x="331885" y="2956"/>
                </a:lnTo>
                <a:lnTo>
                  <a:pt x="286047" y="11590"/>
                </a:lnTo>
                <a:lnTo>
                  <a:pt x="242330" y="25545"/>
                </a:lnTo>
                <a:lnTo>
                  <a:pt x="201088" y="44465"/>
                </a:lnTo>
                <a:lnTo>
                  <a:pt x="162677" y="67995"/>
                </a:lnTo>
                <a:lnTo>
                  <a:pt x="127454" y="95779"/>
                </a:lnTo>
                <a:lnTo>
                  <a:pt x="95773" y="127461"/>
                </a:lnTo>
                <a:lnTo>
                  <a:pt x="67991" y="162686"/>
                </a:lnTo>
                <a:lnTo>
                  <a:pt x="44462" y="201097"/>
                </a:lnTo>
                <a:lnTo>
                  <a:pt x="25543" y="242341"/>
                </a:lnTo>
                <a:lnTo>
                  <a:pt x="11589" y="286059"/>
                </a:lnTo>
                <a:lnTo>
                  <a:pt x="2956" y="331898"/>
                </a:lnTo>
                <a:lnTo>
                  <a:pt x="0" y="379501"/>
                </a:lnTo>
                <a:lnTo>
                  <a:pt x="0" y="1897418"/>
                </a:lnTo>
                <a:lnTo>
                  <a:pt x="2956" y="1945020"/>
                </a:lnTo>
                <a:lnTo>
                  <a:pt x="11589" y="1990858"/>
                </a:lnTo>
                <a:lnTo>
                  <a:pt x="25543" y="2034576"/>
                </a:lnTo>
                <a:lnTo>
                  <a:pt x="44462" y="2075818"/>
                </a:lnTo>
                <a:lnTo>
                  <a:pt x="67991" y="2114229"/>
                </a:lnTo>
                <a:lnTo>
                  <a:pt x="95773" y="2149452"/>
                </a:lnTo>
                <a:lnTo>
                  <a:pt x="127454" y="2181133"/>
                </a:lnTo>
                <a:lnTo>
                  <a:pt x="162677" y="2208915"/>
                </a:lnTo>
                <a:lnTo>
                  <a:pt x="201088" y="2232444"/>
                </a:lnTo>
                <a:lnTo>
                  <a:pt x="242330" y="2251363"/>
                </a:lnTo>
                <a:lnTo>
                  <a:pt x="286047" y="2265317"/>
                </a:lnTo>
                <a:lnTo>
                  <a:pt x="331885" y="2273950"/>
                </a:lnTo>
                <a:lnTo>
                  <a:pt x="379488" y="2276906"/>
                </a:lnTo>
                <a:lnTo>
                  <a:pt x="4056456" y="2276906"/>
                </a:lnTo>
                <a:lnTo>
                  <a:pt x="4104059" y="2273950"/>
                </a:lnTo>
                <a:lnTo>
                  <a:pt x="4149897" y="2265317"/>
                </a:lnTo>
                <a:lnTo>
                  <a:pt x="4193616" y="2251363"/>
                </a:lnTo>
                <a:lnTo>
                  <a:pt x="4234859" y="2232444"/>
                </a:lnTo>
                <a:lnTo>
                  <a:pt x="4273271" y="2208915"/>
                </a:lnTo>
                <a:lnTo>
                  <a:pt x="4308496" y="2181133"/>
                </a:lnTo>
                <a:lnTo>
                  <a:pt x="4340178" y="2149452"/>
                </a:lnTo>
                <a:lnTo>
                  <a:pt x="4367962" y="2114229"/>
                </a:lnTo>
                <a:lnTo>
                  <a:pt x="4391492" y="2075818"/>
                </a:lnTo>
                <a:lnTo>
                  <a:pt x="4410412" y="2034576"/>
                </a:lnTo>
                <a:lnTo>
                  <a:pt x="4424366" y="1990858"/>
                </a:lnTo>
                <a:lnTo>
                  <a:pt x="4433000" y="1945020"/>
                </a:lnTo>
                <a:lnTo>
                  <a:pt x="4435957" y="1897418"/>
                </a:lnTo>
                <a:lnTo>
                  <a:pt x="4435957" y="379501"/>
                </a:lnTo>
                <a:lnTo>
                  <a:pt x="4433000" y="331898"/>
                </a:lnTo>
                <a:lnTo>
                  <a:pt x="4424366" y="286059"/>
                </a:lnTo>
                <a:lnTo>
                  <a:pt x="4410412" y="242341"/>
                </a:lnTo>
                <a:lnTo>
                  <a:pt x="4391492" y="201097"/>
                </a:lnTo>
                <a:lnTo>
                  <a:pt x="4367962" y="162686"/>
                </a:lnTo>
                <a:lnTo>
                  <a:pt x="4340178" y="127461"/>
                </a:lnTo>
                <a:lnTo>
                  <a:pt x="4308496" y="95779"/>
                </a:lnTo>
                <a:lnTo>
                  <a:pt x="4273271" y="67995"/>
                </a:lnTo>
                <a:lnTo>
                  <a:pt x="4234859" y="44465"/>
                </a:lnTo>
                <a:lnTo>
                  <a:pt x="4193616" y="25545"/>
                </a:lnTo>
                <a:lnTo>
                  <a:pt x="4149897" y="11590"/>
                </a:lnTo>
                <a:lnTo>
                  <a:pt x="4104059" y="2956"/>
                </a:lnTo>
                <a:lnTo>
                  <a:pt x="4056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54724" y="2011296"/>
            <a:ext cx="3883279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6797" y="2332400"/>
            <a:ext cx="3339135" cy="38408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ctr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rgbClr val="38505F"/>
                </a:solidFill>
                <a:latin typeface="Arial"/>
                <a:cs typeface="Arial"/>
              </a:rPr>
              <a:t>D</a:t>
            </a:r>
          </a:p>
        </p:txBody>
      </p:sp>
      <p:sp>
        <p:nvSpPr>
          <p:cNvPr id="14" name="object 14"/>
          <p:cNvSpPr/>
          <p:nvPr/>
        </p:nvSpPr>
        <p:spPr>
          <a:xfrm>
            <a:off x="5681096" y="4446711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9585" y="4578922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14"/>
              </a:spcBef>
            </a:pPr>
            <a:r>
              <a:rPr lang="pt-PT" sz="1650" b="1" spc="50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Comentários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0077" y="3091343"/>
            <a:ext cx="883919" cy="838835"/>
          </a:xfrm>
          <a:custGeom>
            <a:avLst/>
            <a:gdLst/>
            <a:ahLst/>
            <a:cxnLst/>
            <a:rect l="l" t="t" r="r" b="b"/>
            <a:pathLst>
              <a:path w="883920" h="838835">
                <a:moveTo>
                  <a:pt x="883500" y="0"/>
                </a:moveTo>
                <a:lnTo>
                  <a:pt x="583755" y="68452"/>
                </a:lnTo>
                <a:lnTo>
                  <a:pt x="637095" y="125107"/>
                </a:lnTo>
                <a:lnTo>
                  <a:pt x="0" y="724928"/>
                </a:lnTo>
                <a:lnTo>
                  <a:pt x="106680" y="838238"/>
                </a:lnTo>
                <a:lnTo>
                  <a:pt x="743775" y="238417"/>
                </a:lnTo>
                <a:lnTo>
                  <a:pt x="813712" y="238417"/>
                </a:lnTo>
                <a:lnTo>
                  <a:pt x="883500" y="0"/>
                </a:lnTo>
                <a:close/>
              </a:path>
              <a:path w="883920" h="838835">
                <a:moveTo>
                  <a:pt x="813712" y="238417"/>
                </a:moveTo>
                <a:lnTo>
                  <a:pt x="743775" y="238417"/>
                </a:lnTo>
                <a:lnTo>
                  <a:pt x="797128" y="295071"/>
                </a:lnTo>
                <a:lnTo>
                  <a:pt x="813712" y="238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0078" y="3091346"/>
            <a:ext cx="883919" cy="838835"/>
          </a:xfrm>
          <a:custGeom>
            <a:avLst/>
            <a:gdLst/>
            <a:ahLst/>
            <a:cxnLst/>
            <a:rect l="l" t="t" r="r" b="b"/>
            <a:pathLst>
              <a:path w="883920" h="838835">
                <a:moveTo>
                  <a:pt x="583764" y="68446"/>
                </a:moveTo>
                <a:lnTo>
                  <a:pt x="883501" y="0"/>
                </a:lnTo>
                <a:lnTo>
                  <a:pt x="797126" y="295070"/>
                </a:lnTo>
                <a:lnTo>
                  <a:pt x="743785" y="238414"/>
                </a:lnTo>
                <a:lnTo>
                  <a:pt x="106680" y="838235"/>
                </a:lnTo>
                <a:lnTo>
                  <a:pt x="0" y="724924"/>
                </a:lnTo>
                <a:lnTo>
                  <a:pt x="637104" y="125102"/>
                </a:lnTo>
                <a:lnTo>
                  <a:pt x="583764" y="68446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2648" y="3218688"/>
            <a:ext cx="595250" cy="1157890"/>
          </a:xfrm>
          <a:custGeom>
            <a:avLst/>
            <a:gdLst/>
            <a:ahLst/>
            <a:cxnLst/>
            <a:rect l="l" t="t" r="r" b="b"/>
            <a:pathLst>
              <a:path w="643254" h="894714">
                <a:moveTo>
                  <a:pt x="128663" y="0"/>
                </a:moveTo>
                <a:lnTo>
                  <a:pt x="0" y="87553"/>
                </a:lnTo>
                <a:lnTo>
                  <a:pt x="429742" y="719035"/>
                </a:lnTo>
                <a:lnTo>
                  <a:pt x="365404" y="762812"/>
                </a:lnTo>
                <a:lnTo>
                  <a:pt x="643255" y="894460"/>
                </a:lnTo>
                <a:lnTo>
                  <a:pt x="625660" y="631469"/>
                </a:lnTo>
                <a:lnTo>
                  <a:pt x="558406" y="631469"/>
                </a:lnTo>
                <a:lnTo>
                  <a:pt x="128663" y="0"/>
                </a:lnTo>
                <a:close/>
              </a:path>
              <a:path w="643254" h="894714">
                <a:moveTo>
                  <a:pt x="622731" y="587692"/>
                </a:moveTo>
                <a:lnTo>
                  <a:pt x="558406" y="631469"/>
                </a:lnTo>
                <a:lnTo>
                  <a:pt x="625660" y="631469"/>
                </a:lnTo>
                <a:lnTo>
                  <a:pt x="622731" y="587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52647" y="3218694"/>
            <a:ext cx="595250" cy="1157890"/>
          </a:xfrm>
          <a:custGeom>
            <a:avLst/>
            <a:gdLst/>
            <a:ahLst/>
            <a:cxnLst/>
            <a:rect l="l" t="t" r="r" b="b"/>
            <a:pathLst>
              <a:path w="643254" h="894714">
                <a:moveTo>
                  <a:pt x="622729" y="587692"/>
                </a:moveTo>
                <a:lnTo>
                  <a:pt x="643245" y="894459"/>
                </a:lnTo>
                <a:lnTo>
                  <a:pt x="365405" y="762808"/>
                </a:lnTo>
                <a:lnTo>
                  <a:pt x="429736" y="719029"/>
                </a:lnTo>
                <a:lnTo>
                  <a:pt x="0" y="87558"/>
                </a:lnTo>
                <a:lnTo>
                  <a:pt x="128661" y="0"/>
                </a:lnTo>
                <a:lnTo>
                  <a:pt x="558397" y="631471"/>
                </a:lnTo>
                <a:lnTo>
                  <a:pt x="622729" y="587692"/>
                </a:lnTo>
                <a:close/>
              </a:path>
            </a:pathLst>
          </a:custGeom>
          <a:ln w="529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76510E92-8760-4535-A199-B435D4E20507}"/>
              </a:ext>
            </a:extLst>
          </p:cNvPr>
          <p:cNvSpPr txBox="1"/>
          <p:nvPr/>
        </p:nvSpPr>
        <p:spPr>
          <a:xfrm>
            <a:off x="826961" y="4178049"/>
            <a:ext cx="3301936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Arquitetura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4014DF-ED65-455E-BDEF-805A4DEDBC62}"/>
              </a:ext>
            </a:extLst>
          </p:cNvPr>
          <p:cNvSpPr txBox="1"/>
          <p:nvPr/>
        </p:nvSpPr>
        <p:spPr>
          <a:xfrm>
            <a:off x="457200" y="213806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é um </a:t>
            </a:r>
            <a:r>
              <a:rPr lang="pt-PT" dirty="0" err="1"/>
              <a:t>Chatbot</a:t>
            </a:r>
            <a:r>
              <a:rPr lang="pt-PT" dirty="0"/>
              <a:t>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457200" y="2667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/>
              <a:t>Um </a:t>
            </a:r>
            <a:r>
              <a:rPr lang="pt-PT" i="1" dirty="0" err="1"/>
              <a:t>Chatbot</a:t>
            </a:r>
            <a:r>
              <a:rPr lang="pt-PT" dirty="0"/>
              <a:t> é um programa desenvolvido com o objetivo de simular uma conversa com um utilizador.</a:t>
            </a:r>
          </a:p>
        </p:txBody>
      </p:sp>
      <p:pic>
        <p:nvPicPr>
          <p:cNvPr id="1026" name="Picture 2" descr="Resultado de imagem para chatbot">
            <a:extLst>
              <a:ext uri="{FF2B5EF4-FFF2-40B4-BE49-F238E27FC236}">
                <a16:creationId xmlns:a16="http://schemas.microsoft.com/office/drawing/2014/main" id="{56847837-4079-4B46-BA64-40696143E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0"/>
            <a:ext cx="251787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538EF00-CAFD-4B22-A49E-27B33CD6D0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0825" y="304800"/>
            <a:ext cx="35623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Motivação/Objetivos</a:t>
            </a:r>
            <a:endParaRPr spc="-185" dirty="0"/>
          </a:p>
        </p:txBody>
      </p:sp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E81FA02-C10F-482F-9ED4-F0FBBAFB1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3300" y="228600"/>
            <a:ext cx="20574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Arquitetura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8183A0A-DA67-4959-8478-175A12AF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60" y="1219200"/>
            <a:ext cx="6149480" cy="55626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8AA047-1179-4555-83A3-65588A133A4A}"/>
              </a:ext>
            </a:extLst>
          </p:cNvPr>
          <p:cNvSpPr txBox="1"/>
          <p:nvPr/>
        </p:nvSpPr>
        <p:spPr>
          <a:xfrm>
            <a:off x="1295400" y="5029200"/>
            <a:ext cx="444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Precisa de um print melhor para isto</a:t>
            </a:r>
          </a:p>
        </p:txBody>
      </p:sp>
    </p:spTree>
    <p:extLst>
      <p:ext uri="{BB962C8B-B14F-4D97-AF65-F5344CB8AC3E}">
        <p14:creationId xmlns:p14="http://schemas.microsoft.com/office/powerpoint/2010/main" val="26105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68154"/>
            <a:ext cx="8420100" cy="3962401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38755" y="1764333"/>
            <a:ext cx="2995045" cy="181588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Triplo{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tipoQ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resposta;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B94C30-6B58-4C29-9692-7E5C7D6C3D6E}"/>
              </a:ext>
            </a:extLst>
          </p:cNvPr>
          <p:cNvSpPr txBox="1"/>
          <p:nvPr/>
        </p:nvSpPr>
        <p:spPr>
          <a:xfrm>
            <a:off x="3376045" y="1764333"/>
            <a:ext cx="5029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1F4D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[Triplo </a:t>
            </a:r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$triplo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.t =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Triplo(); }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'('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';' </a:t>
            </a:r>
            <a:r>
              <a:rPr lang="pt-PT" sz="1600" dirty="0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';'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728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1600" dirty="0">
                <a:solidFill>
                  <a:srgbClr val="D1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')' 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{     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.t.tipoQ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.tipoQ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.acoes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.t.keywords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intencao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.keywordsOut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.t.resposta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triplo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.t.confiança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PT" sz="1600" dirty="0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pt-PT" sz="1600" dirty="0" err="1">
                <a:solidFill>
                  <a:srgbClr val="4CAB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confianca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.val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;    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   }      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299" y="177804"/>
            <a:ext cx="205740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Resultados</a:t>
            </a:r>
            <a:endParaRPr spc="-135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B9C70C3-5E51-4E97-9FAD-B3C7C5D1ABE2}"/>
              </a:ext>
            </a:extLst>
          </p:cNvPr>
          <p:cNvSpPr/>
          <p:nvPr/>
        </p:nvSpPr>
        <p:spPr>
          <a:xfrm>
            <a:off x="381000" y="1295401"/>
            <a:ext cx="8073750" cy="419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38706" y="1294702"/>
            <a:ext cx="8420100" cy="41910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9730" y="0"/>
            <a:ext cx="5254625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18303" y="2648414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715000"/>
            <a:ext cx="2345055" cy="933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250" spc="35" dirty="0">
                <a:solidFill>
                  <a:srgbClr val="FFFFFF"/>
                </a:solidFill>
                <a:latin typeface="Trebuchet MS"/>
                <a:cs typeface="Trebuchet MS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250" spc="35" dirty="0">
                <a:solidFill>
                  <a:srgbClr val="FFFFFF"/>
                </a:solidFill>
                <a:latin typeface="Trebuchet MS"/>
                <a:cs typeface="Trebuchet MS"/>
              </a:rPr>
              <a:t>Francisco </a:t>
            </a:r>
            <a:r>
              <a:rPr sz="1250" spc="60" dirty="0">
                <a:solidFill>
                  <a:srgbClr val="FFFFFF"/>
                </a:solidFill>
                <a:latin typeface="Trebuchet MS"/>
                <a:cs typeface="Trebuchet MS"/>
              </a:rPr>
              <a:t>José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Moreira</a:t>
            </a:r>
            <a:r>
              <a:rPr sz="12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Trebuchet MS"/>
                <a:cs typeface="Trebuchet MS"/>
              </a:rPr>
              <a:t>Oliveira  </a:t>
            </a:r>
            <a:r>
              <a:rPr sz="1250" spc="20" dirty="0">
                <a:solidFill>
                  <a:srgbClr val="FFFFFF"/>
                </a:solidFill>
                <a:latin typeface="Trebuchet MS"/>
                <a:cs typeface="Trebuchet MS"/>
              </a:rPr>
              <a:t>Raul Vilas</a:t>
            </a:r>
            <a:r>
              <a:rPr sz="125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75" dirty="0">
                <a:solidFill>
                  <a:srgbClr val="FFFFFF"/>
                </a:solidFill>
                <a:latin typeface="Trebuchet MS"/>
                <a:cs typeface="Trebuchet MS"/>
              </a:rPr>
              <a:t>Boas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0212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</a:rPr>
              <a:t>Universidade</a:t>
            </a:r>
            <a:r>
              <a:rPr sz="2050" spc="-95" dirty="0">
                <a:solidFill>
                  <a:srgbClr val="FFFFFF"/>
                </a:solidFill>
              </a:rPr>
              <a:t> </a:t>
            </a:r>
            <a:r>
              <a:rPr sz="2050" spc="-80" dirty="0">
                <a:solidFill>
                  <a:srgbClr val="FFFFFF"/>
                </a:solidFill>
              </a:rPr>
              <a:t>do</a:t>
            </a:r>
            <a:r>
              <a:rPr lang="pt-PT" sz="2050" spc="-80" dirty="0">
                <a:solidFill>
                  <a:srgbClr val="FFFFFF"/>
                </a:solidFill>
              </a:rPr>
              <a:t> </a:t>
            </a:r>
            <a:r>
              <a:rPr sz="2050" spc="-470" dirty="0">
                <a:solidFill>
                  <a:srgbClr val="FFFFFF"/>
                </a:solidFill>
              </a:rPr>
              <a:t> </a:t>
            </a:r>
            <a:r>
              <a:rPr sz="2050" spc="-90" dirty="0">
                <a:solidFill>
                  <a:srgbClr val="FFFFFF"/>
                </a:solidFill>
              </a:rPr>
              <a:t>Minho</a:t>
            </a:r>
            <a:endParaRPr sz="2050" dirty="0"/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Trebuchet MS"/>
                <a:cs typeface="Trebuchet MS"/>
              </a:rPr>
              <a:t>Laboratório em Engenharia Informática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1448" y="237657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290" y="22098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1448" y="3434741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4290" y="3604400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041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B80E06-A8C5-457B-AEC5-DAE4D26D3C33}"/>
              </a:ext>
            </a:extLst>
          </p:cNvPr>
          <p:cNvSpPr txBox="1"/>
          <p:nvPr/>
        </p:nvSpPr>
        <p:spPr>
          <a:xfrm>
            <a:off x="762000" y="2910990"/>
            <a:ext cx="24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Bot</a:t>
            </a:r>
            <a:r>
              <a:rPr lang="pt-PT" dirty="0"/>
              <a:t> ícone : TODO</a:t>
            </a:r>
          </a:p>
        </p:txBody>
      </p:sp>
    </p:spTree>
    <p:extLst>
      <p:ext uri="{BB962C8B-B14F-4D97-AF65-F5344CB8AC3E}">
        <p14:creationId xmlns:p14="http://schemas.microsoft.com/office/powerpoint/2010/main" val="107441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234</Words>
  <Application>Microsoft Office PowerPoint</Application>
  <PresentationFormat>Apresentação no Ecrã (4:3)</PresentationFormat>
  <Paragraphs>49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Universidade do  Minho Laboratório em Engenharia Informática</vt:lpstr>
      <vt:lpstr>Estrutura</vt:lpstr>
      <vt:lpstr>Apresentação do PowerPoint</vt:lpstr>
      <vt:lpstr>Motivação/Objetivos</vt:lpstr>
      <vt:lpstr>Arquitetura</vt:lpstr>
      <vt:lpstr>Apresentação do PowerPoint</vt:lpstr>
      <vt:lpstr>Resultados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cp:lastModifiedBy>Raul Boas</cp:lastModifiedBy>
  <cp:revision>39</cp:revision>
  <dcterms:created xsi:type="dcterms:W3CDTF">2019-01-12T14:07:05Z</dcterms:created>
  <dcterms:modified xsi:type="dcterms:W3CDTF">2019-03-19T14:34:11Z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