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315" r:id="rId5"/>
    <p:sldId id="316" r:id="rId6"/>
    <p:sldId id="296" r:id="rId7"/>
    <p:sldId id="297" r:id="rId8"/>
    <p:sldId id="310" r:id="rId9"/>
    <p:sldId id="298" r:id="rId10"/>
    <p:sldId id="308" r:id="rId11"/>
    <p:sldId id="305" r:id="rId12"/>
    <p:sldId id="307" r:id="rId13"/>
    <p:sldId id="306" r:id="rId14"/>
    <p:sldId id="309" r:id="rId15"/>
    <p:sldId id="314" r:id="rId16"/>
    <p:sldId id="312" r:id="rId17"/>
    <p:sldId id="311" r:id="rId18"/>
    <p:sldId id="313" r:id="rId1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2C647C"/>
    <a:srgbClr val="36BB73"/>
    <a:srgbClr val="2A6DD0"/>
    <a:srgbClr val="9CDCF0"/>
    <a:srgbClr val="F7F16F"/>
    <a:srgbClr val="B17BAC"/>
    <a:srgbClr val="1D2026"/>
    <a:srgbClr val="D4C17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3333" autoAdjust="0"/>
  </p:normalViewPr>
  <p:slideViewPr>
    <p:cSldViewPr>
      <p:cViewPr varScale="1">
        <p:scale>
          <a:sx n="111" d="100"/>
          <a:sy n="111" d="100"/>
        </p:scale>
        <p:origin x="18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28/04/2019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-Carlos e maria personagens principais</a:t>
            </a:r>
          </a:p>
          <a:p>
            <a:r>
              <a:rPr lang="pt-PT" dirty="0"/>
              <a:t>-Toda a gente tem interações com o Carlos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39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2" y="1908933"/>
            <a:ext cx="127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4947" y="203235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rgbClr val="2C647C"/>
                </a:solidFill>
              </a:rPr>
              <a:t>Exemplo NLP</a:t>
            </a:r>
            <a:endParaRPr spc="-185" dirty="0">
              <a:solidFill>
                <a:srgbClr val="2C647C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C409C3D-A195-4E80-9BD8-14E9CC32EBA7}"/>
              </a:ext>
            </a:extLst>
          </p:cNvPr>
          <p:cNvGrpSpPr/>
          <p:nvPr/>
        </p:nvGrpSpPr>
        <p:grpSpPr>
          <a:xfrm>
            <a:off x="990600" y="1524000"/>
            <a:ext cx="6602098" cy="3203256"/>
            <a:chOff x="1015409" y="1636806"/>
            <a:chExt cx="6602098" cy="320325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7799B5E-F5CB-4194-8069-DC5F3E4FC05F}"/>
                </a:ext>
              </a:extLst>
            </p:cNvPr>
            <p:cNvSpPr/>
            <p:nvPr/>
          </p:nvSpPr>
          <p:spPr>
            <a:xfrm>
              <a:off x="4419600" y="2995483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Taggers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317BA18-E65D-4908-B05E-FE9D13B4EFC5}"/>
                </a:ext>
              </a:extLst>
            </p:cNvPr>
            <p:cNvSpPr/>
            <p:nvPr/>
          </p:nvSpPr>
          <p:spPr>
            <a:xfrm>
              <a:off x="1015409" y="1636806"/>
              <a:ext cx="3657600" cy="45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CETEMPublicoAnotado2019.txt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90242432-F64E-4D2D-9918-B3A85814DE48}"/>
                </a:ext>
              </a:extLst>
            </p:cNvPr>
            <p:cNvSpPr/>
            <p:nvPr/>
          </p:nvSpPr>
          <p:spPr>
            <a:xfrm>
              <a:off x="5450991" y="3714236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NLTK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7549BDB-8C8C-482F-8B13-2258E5A14951}"/>
                </a:ext>
              </a:extLst>
            </p:cNvPr>
            <p:cNvSpPr/>
            <p:nvPr/>
          </p:nvSpPr>
          <p:spPr>
            <a:xfrm>
              <a:off x="3193885" y="3747224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9CB29B0-E542-45BD-9284-D598C05B6642}"/>
                </a:ext>
              </a:extLst>
            </p:cNvPr>
            <p:cNvSpPr/>
            <p:nvPr/>
          </p:nvSpPr>
          <p:spPr>
            <a:xfrm>
              <a:off x="6544673" y="4406545"/>
              <a:ext cx="10728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Tagged</a:t>
              </a:r>
              <a:endParaRPr lang="pt-PT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eta: Em Ângulo 10">
              <a:extLst>
                <a:ext uri="{FF2B5EF4-FFF2-40B4-BE49-F238E27FC236}">
                  <a16:creationId xmlns:a16="http://schemas.microsoft.com/office/drawing/2014/main" id="{8A7D409D-0D7A-4598-B063-8F6FD74EE9D6}"/>
                </a:ext>
              </a:extLst>
            </p:cNvPr>
            <p:cNvSpPr/>
            <p:nvPr/>
          </p:nvSpPr>
          <p:spPr>
            <a:xfrm rot="10800000" flipH="1">
              <a:off x="2844209" y="209877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3" name="Seta: Em Ângulo 42">
              <a:extLst>
                <a:ext uri="{FF2B5EF4-FFF2-40B4-BE49-F238E27FC236}">
                  <a16:creationId xmlns:a16="http://schemas.microsoft.com/office/drawing/2014/main" id="{2C110059-EE68-454D-B6E0-0E4B182E5C2B}"/>
                </a:ext>
              </a:extLst>
            </p:cNvPr>
            <p:cNvSpPr/>
            <p:nvPr/>
          </p:nvSpPr>
          <p:spPr>
            <a:xfrm rot="10800000" flipH="1">
              <a:off x="3934221" y="274329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4" name="Seta: Em Ângulo 43">
              <a:extLst>
                <a:ext uri="{FF2B5EF4-FFF2-40B4-BE49-F238E27FC236}">
                  <a16:creationId xmlns:a16="http://schemas.microsoft.com/office/drawing/2014/main" id="{B736B8C0-C624-424B-A780-C24B47311D4F}"/>
                </a:ext>
              </a:extLst>
            </p:cNvPr>
            <p:cNvSpPr/>
            <p:nvPr/>
          </p:nvSpPr>
          <p:spPr>
            <a:xfrm rot="10800000" flipH="1">
              <a:off x="4969715" y="3444014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5" name="Seta: Para a Direita 44">
              <a:extLst>
                <a:ext uri="{FF2B5EF4-FFF2-40B4-BE49-F238E27FC236}">
                  <a16:creationId xmlns:a16="http://schemas.microsoft.com/office/drawing/2014/main" id="{70698016-70BD-41DE-88BA-F70C759D6294}"/>
                </a:ext>
              </a:extLst>
            </p:cNvPr>
            <p:cNvSpPr/>
            <p:nvPr/>
          </p:nvSpPr>
          <p:spPr>
            <a:xfrm rot="10800000" flipH="1">
              <a:off x="4437442" y="3832900"/>
              <a:ext cx="983401" cy="2113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1DBD10D-3474-4B89-9BED-63BF04C532FE}"/>
                </a:ext>
              </a:extLst>
            </p:cNvPr>
            <p:cNvSpPr txBox="1"/>
            <p:nvPr/>
          </p:nvSpPr>
          <p:spPr>
            <a:xfrm rot="5400000">
              <a:off x="4895757" y="3744019"/>
              <a:ext cx="261138" cy="13716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47" name="Seta: Em Ângulo 46">
              <a:extLst>
                <a:ext uri="{FF2B5EF4-FFF2-40B4-BE49-F238E27FC236}">
                  <a16:creationId xmlns:a16="http://schemas.microsoft.com/office/drawing/2014/main" id="{861F6532-75F3-4D5E-9F89-8062585B90B8}"/>
                </a:ext>
              </a:extLst>
            </p:cNvPr>
            <p:cNvSpPr/>
            <p:nvPr/>
          </p:nvSpPr>
          <p:spPr>
            <a:xfrm rot="10800000" flipH="1">
              <a:off x="6063608" y="4156379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37355C73-FA68-4D50-BCC2-A78BB26E73B1}"/>
                </a:ext>
              </a:extLst>
            </p:cNvPr>
            <p:cNvSpPr/>
            <p:nvPr/>
          </p:nvSpPr>
          <p:spPr>
            <a:xfrm>
              <a:off x="3321604" y="2403117"/>
              <a:ext cx="1225234" cy="38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Pickle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C89B2B3-881A-4822-99EA-82D19F886AEE}"/>
              </a:ext>
            </a:extLst>
          </p:cNvPr>
          <p:cNvSpPr/>
          <p:nvPr/>
        </p:nvSpPr>
        <p:spPr>
          <a:xfrm>
            <a:off x="2976594" y="894770"/>
            <a:ext cx="319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CETEMPublicoAnotado2019.txt</a:t>
            </a:r>
            <a:endParaRPr lang="pt-PT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AD549B4-B06A-4F62-9D1F-3980ECC702E2}"/>
              </a:ext>
            </a:extLst>
          </p:cNvPr>
          <p:cNvSpPr/>
          <p:nvPr/>
        </p:nvSpPr>
        <p:spPr>
          <a:xfrm>
            <a:off x="3371643" y="1362478"/>
            <a:ext cx="2405065" cy="620402"/>
          </a:xfrm>
          <a:prstGeom prst="downArrow">
            <a:avLst>
              <a:gd name="adj1" fmla="val 74410"/>
              <a:gd name="adj2" fmla="val 6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Cetem_to_tag.py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F0FF57-1B70-424E-B9E4-A96D6BCB33CE}"/>
              </a:ext>
            </a:extLst>
          </p:cNvPr>
          <p:cNvSpPr txBox="1"/>
          <p:nvPr/>
        </p:nvSpPr>
        <p:spPr>
          <a:xfrm>
            <a:off x="3753424" y="2090277"/>
            <a:ext cx="16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Tagged.tagged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159578ED-B452-48DC-BB88-111246261D19}"/>
              </a:ext>
            </a:extLst>
          </p:cNvPr>
          <p:cNvSpPr/>
          <p:nvPr/>
        </p:nvSpPr>
        <p:spPr>
          <a:xfrm>
            <a:off x="3882672" y="2582870"/>
            <a:ext cx="1385971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</a:t>
            </a:r>
            <a:endParaRPr lang="pt-PT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8AD30F9-45BC-446E-979E-FF9F640FB2E6}"/>
              </a:ext>
            </a:extLst>
          </p:cNvPr>
          <p:cNvSpPr/>
          <p:nvPr/>
        </p:nvSpPr>
        <p:spPr>
          <a:xfrm rot="5400000">
            <a:off x="2479426" y="4818708"/>
            <a:ext cx="1619830" cy="939882"/>
          </a:xfrm>
          <a:prstGeom prst="downArrow">
            <a:avLst>
              <a:gd name="adj1" fmla="val 682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Processar </a:t>
            </a:r>
            <a:r>
              <a:rPr lang="pt-PT" dirty="0" err="1"/>
              <a:t>Info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BBCDC-CFF6-4C73-8129-1106E2345FFF}"/>
              </a:ext>
            </a:extLst>
          </p:cNvPr>
          <p:cNvSpPr txBox="1"/>
          <p:nvPr/>
        </p:nvSpPr>
        <p:spPr>
          <a:xfrm>
            <a:off x="1883676" y="6179757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Selecionar </a:t>
            </a:r>
            <a:r>
              <a:rPr lang="pt-PT" sz="1600" dirty="0" err="1">
                <a:highlight>
                  <a:srgbClr val="FFFF00"/>
                </a:highlight>
              </a:rPr>
              <a:t>NPros</a:t>
            </a:r>
            <a:r>
              <a:rPr lang="pt-PT" sz="1600" dirty="0">
                <a:highlight>
                  <a:srgbClr val="FFFF00"/>
                </a:highlight>
              </a:rPr>
              <a:t> -&gt; Gerar Duplos -&gt;</a:t>
            </a:r>
          </a:p>
          <a:p>
            <a:r>
              <a:rPr lang="pt-PT" sz="1600" dirty="0">
                <a:highlight>
                  <a:srgbClr val="FFFF00"/>
                </a:highlight>
              </a:rPr>
              <a:t>Gerar triplos (adicionar </a:t>
            </a:r>
            <a:r>
              <a:rPr lang="pt-PT" sz="1600" dirty="0" err="1">
                <a:highlight>
                  <a:srgbClr val="FFFF00"/>
                </a:highlight>
              </a:rPr>
              <a:t>Noccur</a:t>
            </a:r>
            <a:r>
              <a:rPr lang="pt-PT" sz="1600" dirty="0">
                <a:highlight>
                  <a:srgbClr val="FFFF00"/>
                </a:highlight>
              </a:rPr>
              <a:t> aos duplos)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DB3E9-6ECC-478F-86C3-908814F521C3}"/>
              </a:ext>
            </a:extLst>
          </p:cNvPr>
          <p:cNvSpPr txBox="1"/>
          <p:nvPr/>
        </p:nvSpPr>
        <p:spPr>
          <a:xfrm>
            <a:off x="3878359" y="3084537"/>
            <a:ext cx="138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Tagged.pkl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24F4AA-C062-4679-A5AF-AC89BA7BE717}"/>
              </a:ext>
            </a:extLst>
          </p:cNvPr>
          <p:cNvSpPr/>
          <p:nvPr/>
        </p:nvSpPr>
        <p:spPr>
          <a:xfrm>
            <a:off x="5964502" y="2946037"/>
            <a:ext cx="2839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O ficheiro que vai ser lido é passado como argumento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B49FDB-033C-4C9E-AFF4-994536B71DEB}"/>
              </a:ext>
            </a:extLst>
          </p:cNvPr>
          <p:cNvSpPr txBox="1"/>
          <p:nvPr/>
        </p:nvSpPr>
        <p:spPr>
          <a:xfrm>
            <a:off x="5964502" y="3637737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Input File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08C9531-BAAE-4BF7-B920-2AAF3B3B7407}"/>
              </a:ext>
            </a:extLst>
          </p:cNvPr>
          <p:cNvSpPr/>
          <p:nvPr/>
        </p:nvSpPr>
        <p:spPr>
          <a:xfrm>
            <a:off x="3979176" y="4177584"/>
            <a:ext cx="1184337" cy="755883"/>
          </a:xfrm>
          <a:prstGeom prst="downArrow">
            <a:avLst>
              <a:gd name="adj1" fmla="val 71972"/>
              <a:gd name="adj2" fmla="val 3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Tagger</a:t>
            </a:r>
            <a:endParaRPr lang="pt-PT" dirty="0"/>
          </a:p>
          <a:p>
            <a:pPr algn="ctr"/>
            <a:r>
              <a:rPr lang="pt-PT" dirty="0"/>
              <a:t>(NLTK)</a:t>
            </a:r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B892ECB-7337-498D-9E6A-16752557048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4571346" y="3822402"/>
            <a:ext cx="1393157" cy="3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F8E5F2F7-A630-413E-AA0E-F2FB892EC6C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09487" y="3815725"/>
            <a:ext cx="7237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DE6F56-E316-4390-8DF1-3825B878A5FB}"/>
              </a:ext>
            </a:extLst>
          </p:cNvPr>
          <p:cNvSpPr txBox="1"/>
          <p:nvPr/>
        </p:nvSpPr>
        <p:spPr>
          <a:xfrm>
            <a:off x="3938277" y="5103983"/>
            <a:ext cx="12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Tagged</a:t>
            </a:r>
            <a:r>
              <a:rPr lang="pt-PT" b="1" dirty="0"/>
              <a:t> File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4BC43E-4680-49F6-BD93-BAFB089FC678}"/>
              </a:ext>
            </a:extLst>
          </p:cNvPr>
          <p:cNvSpPr txBox="1"/>
          <p:nvPr/>
        </p:nvSpPr>
        <p:spPr>
          <a:xfrm>
            <a:off x="1098322" y="3393706"/>
            <a:ext cx="11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Grafo.png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5BBBED-B9B6-4A34-B9F8-896B15C1FCE9}"/>
              </a:ext>
            </a:extLst>
          </p:cNvPr>
          <p:cNvSpPr txBox="1"/>
          <p:nvPr/>
        </p:nvSpPr>
        <p:spPr>
          <a:xfrm>
            <a:off x="685800" y="472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triplos, com par </a:t>
            </a:r>
            <a:r>
              <a:rPr lang="pt-PT" dirty="0" err="1"/>
              <a:t>NProps</a:t>
            </a:r>
            <a:r>
              <a:rPr lang="pt-PT" dirty="0"/>
              <a:t> e nº </a:t>
            </a:r>
            <a:r>
              <a:rPr lang="pt-PT" dirty="0" err="1"/>
              <a:t>occorrencias</a:t>
            </a:r>
            <a:r>
              <a:rPr lang="pt-PT" dirty="0"/>
              <a:t> na mesma frase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F80C6E8E-0068-43D2-8ECE-D0D987B3DFBA}"/>
              </a:ext>
            </a:extLst>
          </p:cNvPr>
          <p:cNvSpPr/>
          <p:nvPr/>
        </p:nvSpPr>
        <p:spPr>
          <a:xfrm>
            <a:off x="961000" y="3902577"/>
            <a:ext cx="1416170" cy="830270"/>
          </a:xfrm>
          <a:prstGeom prst="upArrow">
            <a:avLst>
              <a:gd name="adj1" fmla="val 66995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Gerar grafo</a:t>
            </a:r>
          </a:p>
        </p:txBody>
      </p:sp>
    </p:spTree>
    <p:extLst>
      <p:ext uri="{BB962C8B-B14F-4D97-AF65-F5344CB8AC3E}">
        <p14:creationId xmlns:p14="http://schemas.microsoft.com/office/powerpoint/2010/main" val="131087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186296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E8B535E-C11B-42CC-8AF0-817625F9A7B6}"/>
              </a:ext>
            </a:extLst>
          </p:cNvPr>
          <p:cNvSpPr/>
          <p:nvPr/>
        </p:nvSpPr>
        <p:spPr>
          <a:xfrm>
            <a:off x="992700" y="1678879"/>
            <a:ext cx="7290308" cy="100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3EAE69-1D1D-44BF-B81D-EC70B6F51F35}"/>
              </a:ext>
            </a:extLst>
          </p:cNvPr>
          <p:cNvSpPr txBox="1"/>
          <p:nvPr/>
        </p:nvSpPr>
        <p:spPr>
          <a:xfrm>
            <a:off x="1210721" y="1817063"/>
            <a:ext cx="696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&gt;&gt;&gt; Maria Eduarda! Era a primeira vez que Carlos ouvia o nome dela; e pareceu-lhe perfeito, condizendo bem com a sua beleza serena. </a:t>
            </a:r>
          </a:p>
          <a:p>
            <a:pPr algn="just"/>
            <a:endParaRPr lang="pt-PT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EE43542-8821-4182-8016-21D622533AF4}"/>
              </a:ext>
            </a:extLst>
          </p:cNvPr>
          <p:cNvGrpSpPr/>
          <p:nvPr/>
        </p:nvGrpSpPr>
        <p:grpSpPr>
          <a:xfrm>
            <a:off x="2895600" y="3370228"/>
            <a:ext cx="2757987" cy="688606"/>
            <a:chOff x="1834341" y="2727787"/>
            <a:chExt cx="1722407" cy="44072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38B0F6A-DDBE-4DC0-AD3C-72BC36043CB2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E312C3C-EFB8-417C-855B-532652CC1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9208F5EE-FEA0-4660-B61B-2373D0098C9B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316422C-98AA-46E3-94B1-B42F7A75D84F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39B8345-B2E1-4975-A74F-C0FB350B2342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35BD86B-BC7C-4A10-B94F-79EA46887324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2810F44-4950-47EC-8177-1892900640E9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671860F-D4B5-4D21-BBB3-AC210FA666F0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59EEEA-1F5A-4141-8CDA-948224F7F75D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92" y="3200400"/>
            <a:ext cx="1913095" cy="3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5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5202" y="214777"/>
            <a:ext cx="176599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Resultado</a:t>
            </a:r>
            <a:endParaRPr spc="-185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E2CA7A-4B65-49C3-94A7-9E271A840331}"/>
              </a:ext>
            </a:extLst>
          </p:cNvPr>
          <p:cNvSpPr/>
          <p:nvPr/>
        </p:nvSpPr>
        <p:spPr>
          <a:xfrm>
            <a:off x="685800" y="990600"/>
            <a:ext cx="7924800" cy="541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7C343-2EA4-4076-ADFB-1BA400AF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6" y="1295400"/>
            <a:ext cx="6336667" cy="47525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303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3559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71745C-3600-459F-B985-AA5B97DF4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328CA8-767C-4D05-B388-E3209E8923E3}"/>
              </a:ext>
            </a:extLst>
          </p:cNvPr>
          <p:cNvSpPr/>
          <p:nvPr/>
        </p:nvSpPr>
        <p:spPr>
          <a:xfrm>
            <a:off x="2564009" y="1489493"/>
            <a:ext cx="401597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6EC04D-1E19-49C3-9351-17B07AA202A8}"/>
              </a:ext>
            </a:extLst>
          </p:cNvPr>
          <p:cNvSpPr txBox="1"/>
          <p:nvPr/>
        </p:nvSpPr>
        <p:spPr>
          <a:xfrm>
            <a:off x="2900089" y="1736599"/>
            <a:ext cx="334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onsolas" panose="020B0609020204030204" pitchFamily="49" charset="0"/>
              </a:rPr>
              <a:t>G=</a:t>
            </a:r>
            <a:r>
              <a:rPr lang="pt-PT" sz="1600" dirty="0" err="1">
                <a:latin typeface="Consolas" panose="020B0609020204030204" pitchFamily="49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latin typeface="Consolas" panose="020B0609020204030204" pitchFamily="49" charset="0"/>
              </a:rPr>
              <a:t>Gx</a:t>
            </a:r>
            <a:r>
              <a:rPr lang="pt-PT" sz="1600" dirty="0">
                <a:latin typeface="Consolas" panose="020B0609020204030204" pitchFamily="49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</a:rPr>
              <a:t>(dia=</a:t>
            </a:r>
            <a:r>
              <a:rPr lang="pt-PT" sz="1600" dirty="0">
                <a:solidFill>
                  <a:srgbClr val="E46C0A"/>
                </a:solidFill>
                <a:latin typeface="Consolas" panose="020B0609020204030204" pitchFamily="49" charset="0"/>
              </a:rPr>
              <a:t>"Segunda"</a:t>
            </a:r>
            <a:r>
              <a:rPr lang="pt-PT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latin typeface="Consolas" panose="020B0609020204030204" pitchFamily="49" charset="0"/>
              </a:rPr>
              <a:t>Gx.graph</a:t>
            </a:r>
            <a:r>
              <a:rPr lang="pt-PT" sz="1600" dirty="0">
                <a:latin typeface="Consolas" panose="020B0609020204030204" pitchFamily="49" charset="0"/>
              </a:rPr>
              <a:t>['dia']=</a:t>
            </a:r>
            <a:r>
              <a:rPr lang="pt-PT" sz="1600" dirty="0">
                <a:solidFill>
                  <a:srgbClr val="E46C0A"/>
                </a:solidFill>
                <a:latin typeface="Consolas" panose="020B0609020204030204" pitchFamily="49" charset="0"/>
              </a:rPr>
              <a:t>"Quarta"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sultado de imagem para grafo png">
            <a:extLst>
              <a:ext uri="{FF2B5EF4-FFF2-40B4-BE49-F238E27FC236}">
                <a16:creationId xmlns:a16="http://schemas.microsoft.com/office/drawing/2014/main" id="{50D00B73-75A2-48AF-99E1-6D3FBE95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18" y="3526767"/>
            <a:ext cx="3787377" cy="25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C093AD-8892-4108-86AF-8F6153860206}"/>
              </a:ext>
            </a:extLst>
          </p:cNvPr>
          <p:cNvSpPr/>
          <p:nvPr/>
        </p:nvSpPr>
        <p:spPr>
          <a:xfrm>
            <a:off x="1006676" y="1654261"/>
            <a:ext cx="2337499" cy="66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9F53956-F2EE-49FD-B5E4-0D8EC4453481}"/>
              </a:ext>
            </a:extLst>
          </p:cNvPr>
          <p:cNvSpPr/>
          <p:nvPr/>
        </p:nvSpPr>
        <p:spPr>
          <a:xfrm>
            <a:off x="4953000" y="1654261"/>
            <a:ext cx="3336724" cy="7271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2" descr="Resultado de imagem para multi graph">
            <a:extLst>
              <a:ext uri="{FF2B5EF4-FFF2-40B4-BE49-F238E27FC236}">
                <a16:creationId xmlns:a16="http://schemas.microsoft.com/office/drawing/2014/main" id="{27F526DC-53E2-4BD3-A8DC-FCE127F1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50" y="249832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di graph">
            <a:extLst>
              <a:ext uri="{FF2B5EF4-FFF2-40B4-BE49-F238E27FC236}">
                <a16:creationId xmlns:a16="http://schemas.microsoft.com/office/drawing/2014/main" id="{FA6BDB1F-5842-4B74-B4F0-4B45366B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2" y="2568705"/>
            <a:ext cx="2971800" cy="26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6744C10-8DFC-495B-8076-9FD5BA30E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9FC990-F0C8-4371-8400-83C2BC93FB52}"/>
              </a:ext>
            </a:extLst>
          </p:cNvPr>
          <p:cNvSpPr/>
          <p:nvPr/>
        </p:nvSpPr>
        <p:spPr>
          <a:xfrm>
            <a:off x="1015303" y="1687087"/>
            <a:ext cx="2337499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Consolas" panose="020B0609020204030204" pitchFamily="49" charset="0"/>
              </a:rPr>
              <a:t>G_DI=</a:t>
            </a:r>
            <a:r>
              <a:rPr lang="pt-PT" dirty="0" err="1">
                <a:latin typeface="Consolas" panose="020B0609020204030204" pitchFamily="49" charset="0"/>
              </a:rPr>
              <a:t>nx.DiGraph</a:t>
            </a:r>
            <a:r>
              <a:rPr lang="pt-PT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A5BF41-7199-4574-80AC-58BDCA803667}"/>
              </a:ext>
            </a:extLst>
          </p:cNvPr>
          <p:cNvSpPr/>
          <p:nvPr/>
        </p:nvSpPr>
        <p:spPr>
          <a:xfrm>
            <a:off x="5072700" y="1771174"/>
            <a:ext cx="3097323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G_Multi</a:t>
            </a:r>
            <a:r>
              <a:rPr lang="pt-PT" dirty="0">
                <a:latin typeface="Consolas" panose="020B0609020204030204" pitchFamily="49" charset="0"/>
              </a:rPr>
              <a:t>=</a:t>
            </a:r>
            <a:r>
              <a:rPr lang="pt-PT" dirty="0" err="1">
                <a:latin typeface="Consolas" panose="020B0609020204030204" pitchFamily="49" charset="0"/>
              </a:rPr>
              <a:t>nx.MultiGraph</a:t>
            </a:r>
            <a:r>
              <a:rPr lang="pt-PT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084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254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530</Words>
  <Application>Microsoft Office PowerPoint</Application>
  <PresentationFormat>Apresentação no Ecrã (4:3)</PresentationFormat>
  <Paragraphs>121</Paragraphs>
  <Slides>18</Slides>
  <Notes>13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  <vt:lpstr>Exemplo NLP</vt:lpstr>
      <vt:lpstr>Exemplo NLP</vt:lpstr>
      <vt:lpstr>Resultado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172</cp:revision>
  <dcterms:created xsi:type="dcterms:W3CDTF">2019-01-12T14:07:05Z</dcterms:created>
  <dcterms:modified xsi:type="dcterms:W3CDTF">2019-04-28T20:49:25Z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