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96" r:id="rId5"/>
    <p:sldId id="297" r:id="rId6"/>
    <p:sldId id="310" r:id="rId7"/>
    <p:sldId id="298" r:id="rId8"/>
    <p:sldId id="308" r:id="rId9"/>
    <p:sldId id="305" r:id="rId10"/>
    <p:sldId id="307" r:id="rId11"/>
    <p:sldId id="306" r:id="rId12"/>
    <p:sldId id="309" r:id="rId13"/>
    <p:sldId id="312" r:id="rId14"/>
    <p:sldId id="311" r:id="rId15"/>
    <p:sldId id="313" r:id="rId16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B73"/>
    <a:srgbClr val="2A6DD0"/>
    <a:srgbClr val="9CDCF0"/>
    <a:srgbClr val="F7F16F"/>
    <a:srgbClr val="B17BAC"/>
    <a:srgbClr val="1D2026"/>
    <a:srgbClr val="D4C174"/>
    <a:srgbClr val="FFFF99"/>
    <a:srgbClr val="FFFF66"/>
    <a:srgbClr val="385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3333" autoAdjust="0"/>
  </p:normalViewPr>
  <p:slideViewPr>
    <p:cSldViewPr>
      <p:cViewPr>
        <p:scale>
          <a:sx n="100" d="100"/>
          <a:sy n="100" d="100"/>
        </p:scale>
        <p:origin x="2262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77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9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9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65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66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56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15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31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29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9DBF0A-D44D-4CFA-AC4C-5917FA1D33E2}"/>
              </a:ext>
            </a:extLst>
          </p:cNvPr>
          <p:cNvSpPr txBox="1"/>
          <p:nvPr/>
        </p:nvSpPr>
        <p:spPr>
          <a:xfrm>
            <a:off x="6629400" y="406964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40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D6FA076-7B30-4313-8AF2-1DB3C9B5EF1F}"/>
              </a:ext>
            </a:extLst>
          </p:cNvPr>
          <p:cNvSpPr/>
          <p:nvPr/>
        </p:nvSpPr>
        <p:spPr>
          <a:xfrm>
            <a:off x="3916686" y="3277543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59032C3-F8A6-47DA-8E92-E1C18CCC2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 t="3897" r="3856" b="9754"/>
          <a:stretch/>
        </p:blipFill>
        <p:spPr bwMode="auto">
          <a:xfrm>
            <a:off x="4038600" y="3429000"/>
            <a:ext cx="2357893" cy="15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228600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C89B2B3-881A-4822-99EA-82D19F886AEE}"/>
              </a:ext>
            </a:extLst>
          </p:cNvPr>
          <p:cNvSpPr/>
          <p:nvPr/>
        </p:nvSpPr>
        <p:spPr>
          <a:xfrm>
            <a:off x="2990990" y="1143000"/>
            <a:ext cx="3162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rgbClr val="24292E"/>
                </a:solidFill>
                <a:latin typeface="-apple-system"/>
              </a:rPr>
              <a:t>CETEMPublicoAnotado2019.txt</a:t>
            </a:r>
            <a:endParaRPr lang="pt-PT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4AD549B4-B06A-4F62-9D1F-3980ECC702E2}"/>
              </a:ext>
            </a:extLst>
          </p:cNvPr>
          <p:cNvSpPr/>
          <p:nvPr/>
        </p:nvSpPr>
        <p:spPr>
          <a:xfrm>
            <a:off x="4286390" y="1673913"/>
            <a:ext cx="304800" cy="444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F0FF57-1B70-424E-B9E4-A96D6BCB33CE}"/>
              </a:ext>
            </a:extLst>
          </p:cNvPr>
          <p:cNvSpPr txBox="1"/>
          <p:nvPr/>
        </p:nvSpPr>
        <p:spPr>
          <a:xfrm>
            <a:off x="3905390" y="257555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Tagged</a:t>
            </a:r>
            <a:endParaRPr lang="pt-PT" dirty="0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159578ED-B452-48DC-BB88-111246261D19}"/>
              </a:ext>
            </a:extLst>
          </p:cNvPr>
          <p:cNvSpPr/>
          <p:nvPr/>
        </p:nvSpPr>
        <p:spPr>
          <a:xfrm>
            <a:off x="4133990" y="3429000"/>
            <a:ext cx="304800" cy="444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7B783A0-17BE-46D5-9B48-FFEB70FAB22A}"/>
              </a:ext>
            </a:extLst>
          </p:cNvPr>
          <p:cNvSpPr/>
          <p:nvPr/>
        </p:nvSpPr>
        <p:spPr>
          <a:xfrm>
            <a:off x="3746279" y="4172889"/>
            <a:ext cx="647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NLTK</a:t>
            </a: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28AD30F9-45BC-446E-979E-FF9F640FB2E6}"/>
              </a:ext>
            </a:extLst>
          </p:cNvPr>
          <p:cNvSpPr/>
          <p:nvPr/>
        </p:nvSpPr>
        <p:spPr>
          <a:xfrm>
            <a:off x="4053038" y="4739644"/>
            <a:ext cx="304800" cy="444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6ABBCDC-CFF6-4C73-8129-1106E2345FFF}"/>
              </a:ext>
            </a:extLst>
          </p:cNvPr>
          <p:cNvSpPr txBox="1"/>
          <p:nvPr/>
        </p:nvSpPr>
        <p:spPr>
          <a:xfrm>
            <a:off x="3606829" y="5585556"/>
            <a:ext cx="143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10908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228600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pic>
        <p:nvPicPr>
          <p:cNvPr id="6146" name="Picture 2" descr="Resultado de imagem para os maias">
            <a:extLst>
              <a:ext uri="{FF2B5EF4-FFF2-40B4-BE49-F238E27FC236}">
                <a16:creationId xmlns:a16="http://schemas.microsoft.com/office/drawing/2014/main" id="{BC7CDF10-F2C6-4FE0-B7EA-47427D65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0491"/>
            <a:ext cx="1981200" cy="33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20DF14E-AF9E-4340-81D2-597A0BF3C6A3}"/>
              </a:ext>
            </a:extLst>
          </p:cNvPr>
          <p:cNvGrpSpPr/>
          <p:nvPr/>
        </p:nvGrpSpPr>
        <p:grpSpPr>
          <a:xfrm>
            <a:off x="2514600" y="1371600"/>
            <a:ext cx="2772561" cy="688607"/>
            <a:chOff x="1266038" y="1444956"/>
            <a:chExt cx="2772561" cy="688607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E8B535E-C11B-42CC-8AF0-817625F9A7B6}"/>
                </a:ext>
              </a:extLst>
            </p:cNvPr>
            <p:cNvSpPr/>
            <p:nvPr/>
          </p:nvSpPr>
          <p:spPr>
            <a:xfrm>
              <a:off x="1266038" y="1444956"/>
              <a:ext cx="2772561" cy="688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D3EAE69-1D1D-44BF-B81D-EC70B6F51F35}"/>
                </a:ext>
              </a:extLst>
            </p:cNvPr>
            <p:cNvSpPr txBox="1"/>
            <p:nvPr/>
          </p:nvSpPr>
          <p:spPr>
            <a:xfrm>
              <a:off x="1447800" y="1613309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&gt;&gt;&gt; A Maria viu o Carlos.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EE43542-8821-4182-8016-21D622533AF4}"/>
              </a:ext>
            </a:extLst>
          </p:cNvPr>
          <p:cNvGrpSpPr/>
          <p:nvPr/>
        </p:nvGrpSpPr>
        <p:grpSpPr>
          <a:xfrm>
            <a:off x="2574668" y="2538541"/>
            <a:ext cx="2757987" cy="688606"/>
            <a:chOff x="1834341" y="2727787"/>
            <a:chExt cx="1722407" cy="440724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938B0F6A-DDBE-4DC0-AD3C-72BC36043CB2}"/>
                </a:ext>
              </a:extLst>
            </p:cNvPr>
            <p:cNvGrpSpPr/>
            <p:nvPr/>
          </p:nvGrpSpPr>
          <p:grpSpPr>
            <a:xfrm>
              <a:off x="1834341" y="2727787"/>
              <a:ext cx="1722407" cy="440724"/>
              <a:chOff x="1834341" y="2727787"/>
              <a:chExt cx="1722407" cy="440724"/>
            </a:xfrm>
          </p:grpSpPr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2E312C3C-EFB8-417C-855B-532652CC1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88" y="2948148"/>
                <a:ext cx="11510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9208F5EE-FEA0-4660-B61B-2373D0098C9B}"/>
                  </a:ext>
                </a:extLst>
              </p:cNvPr>
              <p:cNvGrpSpPr/>
              <p:nvPr/>
            </p:nvGrpSpPr>
            <p:grpSpPr>
              <a:xfrm>
                <a:off x="1834341" y="2727787"/>
                <a:ext cx="506051" cy="440724"/>
                <a:chOff x="1752600" y="2834936"/>
                <a:chExt cx="506051" cy="440724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316422C-98AA-46E3-94B1-B42F7A75D84F}"/>
                    </a:ext>
                  </a:extLst>
                </p:cNvPr>
                <p:cNvSpPr/>
                <p:nvPr/>
              </p:nvSpPr>
              <p:spPr>
                <a:xfrm>
                  <a:off x="1752600" y="2834936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39B8345-B2E1-4975-A74F-C0FB350B2342}"/>
                    </a:ext>
                  </a:extLst>
                </p:cNvPr>
                <p:cNvSpPr txBox="1"/>
                <p:nvPr/>
              </p:nvSpPr>
              <p:spPr>
                <a:xfrm>
                  <a:off x="1773088" y="2951880"/>
                  <a:ext cx="485563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Maria</a:t>
                  </a:r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F35BD86B-BC7C-4A10-B94F-79EA46887324}"/>
                  </a:ext>
                </a:extLst>
              </p:cNvPr>
              <p:cNvGrpSpPr/>
              <p:nvPr/>
            </p:nvGrpSpPr>
            <p:grpSpPr>
              <a:xfrm>
                <a:off x="3085566" y="2727787"/>
                <a:ext cx="471182" cy="440724"/>
                <a:chOff x="2958361" y="2866287"/>
                <a:chExt cx="471182" cy="44072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2810F44-4950-47EC-8177-1892900640E9}"/>
                    </a:ext>
                  </a:extLst>
                </p:cNvPr>
                <p:cNvSpPr/>
                <p:nvPr/>
              </p:nvSpPr>
              <p:spPr>
                <a:xfrm>
                  <a:off x="2958361" y="2866287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671860F-D4B5-4D21-BBB3-AC210FA666F0}"/>
                    </a:ext>
                  </a:extLst>
                </p:cNvPr>
                <p:cNvSpPr txBox="1"/>
                <p:nvPr/>
              </p:nvSpPr>
              <p:spPr>
                <a:xfrm>
                  <a:off x="2978788" y="2983230"/>
                  <a:ext cx="450755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Carlos</a:t>
                  </a:r>
                </a:p>
              </p:txBody>
            </p:sp>
          </p:grp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359EEEA-1F5A-4141-8CDA-948224F7F75D}"/>
                </a:ext>
              </a:extLst>
            </p:cNvPr>
            <p:cNvSpPr txBox="1"/>
            <p:nvPr/>
          </p:nvSpPr>
          <p:spPr>
            <a:xfrm>
              <a:off x="2600452" y="2757176"/>
              <a:ext cx="169757" cy="1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1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906BC67-0028-4B33-AC6A-C486E28B52F3}"/>
              </a:ext>
            </a:extLst>
          </p:cNvPr>
          <p:cNvGrpSpPr/>
          <p:nvPr/>
        </p:nvGrpSpPr>
        <p:grpSpPr>
          <a:xfrm>
            <a:off x="2593450" y="3813577"/>
            <a:ext cx="2772561" cy="688607"/>
            <a:chOff x="1266038" y="1444956"/>
            <a:chExt cx="2772561" cy="688607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A32C12FF-3F32-48A6-8ED7-F2C4A9849019}"/>
                </a:ext>
              </a:extLst>
            </p:cNvPr>
            <p:cNvSpPr/>
            <p:nvPr/>
          </p:nvSpPr>
          <p:spPr>
            <a:xfrm>
              <a:off x="1266038" y="1444956"/>
              <a:ext cx="2772561" cy="6886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A1FA7F1-E390-4C03-BC40-136BFD880F4C}"/>
                </a:ext>
              </a:extLst>
            </p:cNvPr>
            <p:cNvSpPr txBox="1"/>
            <p:nvPr/>
          </p:nvSpPr>
          <p:spPr>
            <a:xfrm>
              <a:off x="1447800" y="1613309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Meter frase dos maias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88BF99B-D336-4AA7-8CCB-53856CAB9ACB}"/>
              </a:ext>
            </a:extLst>
          </p:cNvPr>
          <p:cNvGrpSpPr/>
          <p:nvPr/>
        </p:nvGrpSpPr>
        <p:grpSpPr>
          <a:xfrm>
            <a:off x="2653518" y="4980518"/>
            <a:ext cx="2757987" cy="688606"/>
            <a:chOff x="1834341" y="2727787"/>
            <a:chExt cx="1722407" cy="44072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593B4FE-685B-4E2C-A5FE-C4FA5950F2B4}"/>
                </a:ext>
              </a:extLst>
            </p:cNvPr>
            <p:cNvGrpSpPr/>
            <p:nvPr/>
          </p:nvGrpSpPr>
          <p:grpSpPr>
            <a:xfrm>
              <a:off x="1834341" y="2727787"/>
              <a:ext cx="1722407" cy="440724"/>
              <a:chOff x="1834341" y="2727787"/>
              <a:chExt cx="1722407" cy="44072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212A649C-C1D9-4DDA-BCC4-9B78BBED4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88" y="2948148"/>
                <a:ext cx="11510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8707BFD2-81E8-4FA0-A4FD-233C6EF6BBBF}"/>
                  </a:ext>
                </a:extLst>
              </p:cNvPr>
              <p:cNvGrpSpPr/>
              <p:nvPr/>
            </p:nvGrpSpPr>
            <p:grpSpPr>
              <a:xfrm>
                <a:off x="1834341" y="2727787"/>
                <a:ext cx="506051" cy="440724"/>
                <a:chOff x="1752600" y="2834936"/>
                <a:chExt cx="506051" cy="44072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1014E98-8FFA-4722-AD92-2F15D617DA11}"/>
                    </a:ext>
                  </a:extLst>
                </p:cNvPr>
                <p:cNvSpPr/>
                <p:nvPr/>
              </p:nvSpPr>
              <p:spPr>
                <a:xfrm>
                  <a:off x="1752600" y="2834936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F1C1C8BB-F87B-4EC0-8042-3B02632FC0AB}"/>
                    </a:ext>
                  </a:extLst>
                </p:cNvPr>
                <p:cNvSpPr txBox="1"/>
                <p:nvPr/>
              </p:nvSpPr>
              <p:spPr>
                <a:xfrm>
                  <a:off x="1773088" y="2951880"/>
                  <a:ext cx="485563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Maria</a:t>
                  </a:r>
                </a:p>
              </p:txBody>
            </p:sp>
          </p:grp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A059779D-156D-4345-BB3B-5FDF2BCEA231}"/>
                  </a:ext>
                </a:extLst>
              </p:cNvPr>
              <p:cNvGrpSpPr/>
              <p:nvPr/>
            </p:nvGrpSpPr>
            <p:grpSpPr>
              <a:xfrm>
                <a:off x="3085566" y="2727787"/>
                <a:ext cx="471182" cy="440724"/>
                <a:chOff x="2958361" y="2866287"/>
                <a:chExt cx="471182" cy="4407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996AAD8-E7FE-4902-91C5-D1C127307581}"/>
                    </a:ext>
                  </a:extLst>
                </p:cNvPr>
                <p:cNvSpPr/>
                <p:nvPr/>
              </p:nvSpPr>
              <p:spPr>
                <a:xfrm>
                  <a:off x="2958361" y="2866287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5760EAAC-6E14-44D1-9931-9B4B7CDDCD42}"/>
                    </a:ext>
                  </a:extLst>
                </p:cNvPr>
                <p:cNvSpPr txBox="1"/>
                <p:nvPr/>
              </p:nvSpPr>
              <p:spPr>
                <a:xfrm>
                  <a:off x="2978788" y="2983230"/>
                  <a:ext cx="450755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Carlos</a:t>
                  </a:r>
                </a:p>
              </p:txBody>
            </p:sp>
          </p:grp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83DA000-43E3-4F7C-BC13-1DE4785A3E11}"/>
                </a:ext>
              </a:extLst>
            </p:cNvPr>
            <p:cNvSpPr txBox="1"/>
            <p:nvPr/>
          </p:nvSpPr>
          <p:spPr>
            <a:xfrm>
              <a:off x="2600452" y="2757176"/>
              <a:ext cx="169757" cy="1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8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5202" y="214777"/>
            <a:ext cx="176599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Resultado</a:t>
            </a:r>
            <a:endParaRPr spc="-185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E2CA7A-4B65-49C3-94A7-9E271A840331}"/>
              </a:ext>
            </a:extLst>
          </p:cNvPr>
          <p:cNvSpPr/>
          <p:nvPr/>
        </p:nvSpPr>
        <p:spPr>
          <a:xfrm>
            <a:off x="685800" y="990600"/>
            <a:ext cx="7924800" cy="5410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D7C343-2EA4-4076-ADFB-1BA400AF9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66" y="1295400"/>
            <a:ext cx="6336667" cy="47525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303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533400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3351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Funcionalidades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Descrição da Ferramenta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945203" y="2007538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859968" y="4740051"/>
            <a:ext cx="2994660" cy="1355949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7445" y="4839450"/>
            <a:ext cx="2254885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Implementação de um exemplo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980187" y="3845508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59968" y="4867557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Contexto NLP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4601550-76E9-4F26-B827-E5481D02ED32}"/>
              </a:ext>
            </a:extLst>
          </p:cNvPr>
          <p:cNvSpPr/>
          <p:nvPr/>
        </p:nvSpPr>
        <p:spPr>
          <a:xfrm>
            <a:off x="5194739" y="2680652"/>
            <a:ext cx="3437629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E5CF0B0-9757-4DA9-B774-8F6738018AC2}"/>
              </a:ext>
            </a:extLst>
          </p:cNvPr>
          <p:cNvSpPr txBox="1"/>
          <p:nvPr/>
        </p:nvSpPr>
        <p:spPr>
          <a:xfrm>
            <a:off x="5302705" y="3200396"/>
            <a:ext cx="3033502" cy="63799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Testar as funcionalidades da ferramenta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9C0D2D-81FA-42A1-8BC7-43BBA7B5CC14}"/>
              </a:ext>
            </a:extLst>
          </p:cNvPr>
          <p:cNvSpPr txBox="1"/>
          <p:nvPr/>
        </p:nvSpPr>
        <p:spPr>
          <a:xfrm>
            <a:off x="5302715" y="2820241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Exemplo de utilização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6042" y="304800"/>
            <a:ext cx="3871913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Descrição da Ferramenta</a:t>
            </a:r>
            <a:endParaRPr spc="-185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7A99ADF-65DC-43ED-832A-5F45033831F5}"/>
              </a:ext>
            </a:extLst>
          </p:cNvPr>
          <p:cNvSpPr/>
          <p:nvPr/>
        </p:nvSpPr>
        <p:spPr>
          <a:xfrm>
            <a:off x="761999" y="1524000"/>
            <a:ext cx="7620000" cy="3352800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65B9A2B-EC3E-4853-8276-15658C8F2517}"/>
              </a:ext>
            </a:extLst>
          </p:cNvPr>
          <p:cNvSpPr txBox="1"/>
          <p:nvPr/>
        </p:nvSpPr>
        <p:spPr>
          <a:xfrm>
            <a:off x="1523999" y="1904999"/>
            <a:ext cx="6400800" cy="288130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Estrutura de dados para grafos,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bigrafos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multigrafos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Contém vários algoritmos conhecidos;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Geradores de grafos clássicos e aleatórios;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Liberdade no tipo dos vértices (texto, imagens…);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Múltipla informação contida nas arestas;</a:t>
            </a:r>
            <a:br>
              <a:rPr lang="en-US" sz="1600" dirty="0"/>
            </a:br>
            <a:endParaRPr lang="pt-PT" sz="1650" b="1" spc="4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0EDF65-39E3-48E7-A80E-5B8AB8884736}"/>
              </a:ext>
            </a:extLst>
          </p:cNvPr>
          <p:cNvSpPr/>
          <p:nvPr/>
        </p:nvSpPr>
        <p:spPr>
          <a:xfrm>
            <a:off x="6768647" y="3018705"/>
            <a:ext cx="1518309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1EA11FC-8717-47A4-BF1C-4312EA658E04}"/>
              </a:ext>
            </a:extLst>
          </p:cNvPr>
          <p:cNvSpPr/>
          <p:nvPr/>
        </p:nvSpPr>
        <p:spPr>
          <a:xfrm>
            <a:off x="3539448" y="3013540"/>
            <a:ext cx="1611923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03EBA3F-5B84-4BC3-859D-531E1BD5AE4B}"/>
              </a:ext>
            </a:extLst>
          </p:cNvPr>
          <p:cNvSpPr/>
          <p:nvPr/>
        </p:nvSpPr>
        <p:spPr>
          <a:xfrm>
            <a:off x="599092" y="3011492"/>
            <a:ext cx="1518310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9CAFFB3-D53A-436D-B50F-4374F8EA0BB0}"/>
              </a:ext>
            </a:extLst>
          </p:cNvPr>
          <p:cNvCxnSpPr>
            <a:cxnSpLocks/>
          </p:cNvCxnSpPr>
          <p:nvPr/>
        </p:nvCxnSpPr>
        <p:spPr>
          <a:xfrm>
            <a:off x="7251011" y="3404264"/>
            <a:ext cx="542927" cy="172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3094382" y="1969627"/>
            <a:ext cx="2696817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35ED-2CB9-4E2F-85E5-E1474F00001C}"/>
              </a:ext>
            </a:extLst>
          </p:cNvPr>
          <p:cNvSpPr txBox="1"/>
          <p:nvPr/>
        </p:nvSpPr>
        <p:spPr>
          <a:xfrm>
            <a:off x="3048000" y="2133600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([2,3])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CA48A0-3C6B-4449-B894-751B7EE5E8D5}"/>
              </a:ext>
            </a:extLst>
          </p:cNvPr>
          <p:cNvSpPr/>
          <p:nvPr/>
        </p:nvSpPr>
        <p:spPr>
          <a:xfrm>
            <a:off x="6537202" y="1969627"/>
            <a:ext cx="19812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2A8B05-50A9-4CFC-89BC-16EEFD620B73}"/>
              </a:ext>
            </a:extLst>
          </p:cNvPr>
          <p:cNvSpPr txBox="1"/>
          <p:nvPr/>
        </p:nvSpPr>
        <p:spPr>
          <a:xfrm>
            <a:off x="6537202" y="212202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(1,2)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522893" y="1969627"/>
            <a:ext cx="17526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599092" y="2133600"/>
            <a:ext cx="16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149D6-FBF7-4740-B963-827157B2B558}"/>
              </a:ext>
            </a:extLst>
          </p:cNvPr>
          <p:cNvSpPr/>
          <p:nvPr/>
        </p:nvSpPr>
        <p:spPr>
          <a:xfrm>
            <a:off x="1149445" y="3521676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0ED37D-F9E8-45ED-A95F-732D1B7CD678}"/>
              </a:ext>
            </a:extLst>
          </p:cNvPr>
          <p:cNvSpPr txBox="1"/>
          <p:nvPr/>
        </p:nvSpPr>
        <p:spPr>
          <a:xfrm>
            <a:off x="1141494" y="349078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E5620-8A68-46C7-8DEA-62F6991F8D2E}"/>
              </a:ext>
            </a:extLst>
          </p:cNvPr>
          <p:cNvSpPr/>
          <p:nvPr/>
        </p:nvSpPr>
        <p:spPr>
          <a:xfrm>
            <a:off x="3883643" y="3265027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7B64C2-759E-47A6-BD7F-3AA1A4C6ACD0}"/>
              </a:ext>
            </a:extLst>
          </p:cNvPr>
          <p:cNvSpPr txBox="1"/>
          <p:nvPr/>
        </p:nvSpPr>
        <p:spPr>
          <a:xfrm>
            <a:off x="3875692" y="323414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30C663-3D85-4F70-89E7-7BEF23258899}"/>
              </a:ext>
            </a:extLst>
          </p:cNvPr>
          <p:cNvSpPr/>
          <p:nvPr/>
        </p:nvSpPr>
        <p:spPr>
          <a:xfrm>
            <a:off x="3883643" y="3888002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75C530-AEBB-4527-86F4-68946DE8C6A5}"/>
              </a:ext>
            </a:extLst>
          </p:cNvPr>
          <p:cNvSpPr txBox="1"/>
          <p:nvPr/>
        </p:nvSpPr>
        <p:spPr>
          <a:xfrm>
            <a:off x="3875692" y="385711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3DF206-AEB8-4272-BA36-111E7EEE3A2A}"/>
              </a:ext>
            </a:extLst>
          </p:cNvPr>
          <p:cNvSpPr/>
          <p:nvPr/>
        </p:nvSpPr>
        <p:spPr>
          <a:xfrm>
            <a:off x="4731370" y="3553089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2C607E-7716-43B9-8930-70C6F605FE5E}"/>
              </a:ext>
            </a:extLst>
          </p:cNvPr>
          <p:cNvSpPr txBox="1"/>
          <p:nvPr/>
        </p:nvSpPr>
        <p:spPr>
          <a:xfrm>
            <a:off x="4723419" y="35222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DDA65-5EA6-4845-91ED-D41B1CF82264}"/>
              </a:ext>
            </a:extLst>
          </p:cNvPr>
          <p:cNvSpPr/>
          <p:nvPr/>
        </p:nvSpPr>
        <p:spPr>
          <a:xfrm>
            <a:off x="7022411" y="3254948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B51F461-A629-46DE-A968-D4FD9CBDF9E6}"/>
              </a:ext>
            </a:extLst>
          </p:cNvPr>
          <p:cNvSpPr txBox="1"/>
          <p:nvPr/>
        </p:nvSpPr>
        <p:spPr>
          <a:xfrm>
            <a:off x="7014460" y="322406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3D5AC1-F0D5-46E2-936C-2689D848A091}"/>
              </a:ext>
            </a:extLst>
          </p:cNvPr>
          <p:cNvSpPr/>
          <p:nvPr/>
        </p:nvSpPr>
        <p:spPr>
          <a:xfrm>
            <a:off x="7022411" y="387792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9E3D91-14B6-4C4D-9E5F-9F4F12A2842D}"/>
              </a:ext>
            </a:extLst>
          </p:cNvPr>
          <p:cNvSpPr txBox="1"/>
          <p:nvPr/>
        </p:nvSpPr>
        <p:spPr>
          <a:xfrm>
            <a:off x="7014460" y="384703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F7D05-F153-42FC-87EF-326069BBA848}"/>
              </a:ext>
            </a:extLst>
          </p:cNvPr>
          <p:cNvSpPr/>
          <p:nvPr/>
        </p:nvSpPr>
        <p:spPr>
          <a:xfrm>
            <a:off x="7801889" y="348754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E4C0ABB-769E-4AD6-8D5F-2BA913425240}"/>
              </a:ext>
            </a:extLst>
          </p:cNvPr>
          <p:cNvSpPr txBox="1"/>
          <p:nvPr/>
        </p:nvSpPr>
        <p:spPr>
          <a:xfrm>
            <a:off x="7793938" y="345665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0FA8150-3C8B-444C-A969-B27432F06C34}"/>
              </a:ext>
            </a:extLst>
          </p:cNvPr>
          <p:cNvSpPr/>
          <p:nvPr/>
        </p:nvSpPr>
        <p:spPr>
          <a:xfrm>
            <a:off x="6230003" y="10592625"/>
            <a:ext cx="2098140" cy="578713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793EF91-072E-4A4A-9BC5-736D129DB627}"/>
              </a:ext>
            </a:extLst>
          </p:cNvPr>
          <p:cNvSpPr txBox="1"/>
          <p:nvPr/>
        </p:nvSpPr>
        <p:spPr>
          <a:xfrm>
            <a:off x="6270743" y="10712704"/>
            <a:ext cx="211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NodeView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((1,2,3))</a:t>
            </a:r>
          </a:p>
        </p:txBody>
      </p:sp>
    </p:spTree>
    <p:extLst>
      <p:ext uri="{BB962C8B-B14F-4D97-AF65-F5344CB8AC3E}">
        <p14:creationId xmlns:p14="http://schemas.microsoft.com/office/powerpoint/2010/main" val="5738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6" grpId="0" animBg="1"/>
      <p:bldP spid="9" grpId="0"/>
      <p:bldP spid="10" grpId="0" animBg="1"/>
      <p:bldP spid="11" grpId="0"/>
      <p:bldP spid="15" grpId="0" animBg="1"/>
      <p:bldP spid="17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703127" y="2497418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686002" y="2499323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4724400" y="1659561"/>
            <a:ext cx="4105209" cy="5121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827B96-B37C-4F6C-BDA4-4618F17CD3EE}"/>
              </a:ext>
            </a:extLst>
          </p:cNvPr>
          <p:cNvSpPr/>
          <p:nvPr/>
        </p:nvSpPr>
        <p:spPr>
          <a:xfrm>
            <a:off x="4835816" y="174637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G2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nx.erdos_renyi_graph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(10,0.4)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86B989-CC52-42E4-A42B-34D64F679B26}"/>
              </a:ext>
            </a:extLst>
          </p:cNvPr>
          <p:cNvGrpSpPr/>
          <p:nvPr/>
        </p:nvGrpSpPr>
        <p:grpSpPr>
          <a:xfrm>
            <a:off x="5029200" y="2506943"/>
            <a:ext cx="3166960" cy="2209800"/>
            <a:chOff x="5291038" y="2453565"/>
            <a:chExt cx="3166960" cy="2209800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9446F17-7307-473D-B840-E0D0522B3C64}"/>
                </a:ext>
              </a:extLst>
            </p:cNvPr>
            <p:cNvSpPr/>
            <p:nvPr/>
          </p:nvSpPr>
          <p:spPr>
            <a:xfrm>
              <a:off x="5291038" y="2453565"/>
              <a:ext cx="3166960" cy="2209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DC642C4-BA94-473D-977E-58920F71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438" y="2650419"/>
              <a:ext cx="2763824" cy="180375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6601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155CB5-D81B-41CC-BE5B-36B05B169A2A}"/>
              </a:ext>
            </a:extLst>
          </p:cNvPr>
          <p:cNvSpPr/>
          <p:nvPr/>
        </p:nvSpPr>
        <p:spPr>
          <a:xfrm>
            <a:off x="457200" y="1066800"/>
            <a:ext cx="8458200" cy="44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89D150-DEFC-4AD6-A86E-A991D131A93D}"/>
              </a:ext>
            </a:extLst>
          </p:cNvPr>
          <p:cNvSpPr/>
          <p:nvPr/>
        </p:nvSpPr>
        <p:spPr>
          <a:xfrm>
            <a:off x="685800" y="1409582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(lista)-1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i </a:t>
            </a:r>
            <a:r>
              <a:rPr lang="pt-PT" sz="1600" dirty="0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2*i+1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(lista[i],lista[2*i+1])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2*i+2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(lista[i],lista[2*i+2])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lista =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(X)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solidFill>
                  <a:srgbClr val="36BB7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nx.draw_kamada_kawai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node_color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'lime',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node_size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=500,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with_labels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724400" y="254082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</p:spTree>
    <p:extLst>
      <p:ext uri="{BB962C8B-B14F-4D97-AF65-F5344CB8AC3E}">
        <p14:creationId xmlns:p14="http://schemas.microsoft.com/office/powerpoint/2010/main" val="13477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386</Words>
  <Application>Microsoft Office PowerPoint</Application>
  <PresentationFormat>Apresentação no Ecrã (4:3)</PresentationFormat>
  <Paragraphs>96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Office Theme</vt:lpstr>
      <vt:lpstr>Universidade do  Minho Scripting no Processamento de Linguagem Natural</vt:lpstr>
      <vt:lpstr>Estrutura</vt:lpstr>
      <vt:lpstr>Descrição da Ferramenta</vt:lpstr>
      <vt:lpstr>Funcionalidades</vt:lpstr>
      <vt:lpstr>Funcionalidades</vt:lpstr>
      <vt:lpstr>Funcionalidades</vt:lpstr>
      <vt:lpstr>Exemplo de utilização</vt:lpstr>
      <vt:lpstr>Exemplo de utilização</vt:lpstr>
      <vt:lpstr>Exemplo de utilização</vt:lpstr>
      <vt:lpstr>Exemplo de utilização</vt:lpstr>
      <vt:lpstr>Exemplo de utilização</vt:lpstr>
      <vt:lpstr>Exemplo NLP</vt:lpstr>
      <vt:lpstr>Exemplo NLP</vt:lpstr>
      <vt:lpstr>Resultado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Vilas Boas</cp:lastModifiedBy>
  <cp:revision>160</cp:revision>
  <dcterms:created xsi:type="dcterms:W3CDTF">2019-01-12T14:07:05Z</dcterms:created>
  <dcterms:modified xsi:type="dcterms:W3CDTF">2019-04-27T09:48:00Z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