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74" r:id="rId5"/>
    <p:sldId id="267" r:id="rId6"/>
    <p:sldId id="275" r:id="rId7"/>
    <p:sldId id="292" r:id="rId8"/>
    <p:sldId id="266" r:id="rId9"/>
    <p:sldId id="293" r:id="rId10"/>
    <p:sldId id="291" r:id="rId11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C85C57"/>
    <a:srgbClr val="FF6600"/>
    <a:srgbClr val="FFFF8F"/>
    <a:srgbClr val="BC7BA0"/>
    <a:srgbClr val="D4AC4D"/>
    <a:srgbClr val="FFFFFF"/>
    <a:srgbClr val="F2F660"/>
    <a:srgbClr val="F9F93D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5" autoAdjust="0"/>
    <p:restoredTop sz="94660"/>
  </p:normalViewPr>
  <p:slideViewPr>
    <p:cSldViewPr>
      <p:cViewPr varScale="1">
        <p:scale>
          <a:sx n="105" d="100"/>
          <a:sy n="105" d="100"/>
        </p:scale>
        <p:origin x="18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4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526797" y="1876834"/>
            <a:ext cx="3097967" cy="115064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>
            <a:off x="1390003" y="2749739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788233" y="4049129"/>
            <a:ext cx="3097967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0908" y="4601262"/>
            <a:ext cx="224606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04178-6136-4782-9512-845785ABCCF0}"/>
              </a:ext>
            </a:extLst>
          </p:cNvPr>
          <p:cNvGrpSpPr/>
          <p:nvPr/>
        </p:nvGrpSpPr>
        <p:grpSpPr>
          <a:xfrm>
            <a:off x="3553726" y="3103278"/>
            <a:ext cx="883920" cy="838838"/>
            <a:chOff x="3322836" y="3163979"/>
            <a:chExt cx="883920" cy="838838"/>
          </a:xfrm>
        </p:grpSpPr>
        <p:sp>
          <p:nvSpPr>
            <p:cNvPr id="16" name="object 16"/>
            <p:cNvSpPr/>
            <p:nvPr/>
          </p:nvSpPr>
          <p:spPr>
            <a:xfrm>
              <a:off x="3322836" y="3163979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2837" y="3163982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>
            <a:off x="5681096" y="3169186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7652" y="2361071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Abordagens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alexa logo">
            <a:extLst>
              <a:ext uri="{FF2B5EF4-FFF2-40B4-BE49-F238E27FC236}">
                <a16:creationId xmlns:a16="http://schemas.microsoft.com/office/drawing/2014/main" id="{0A4F798F-183F-4543-A049-D2021CE23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3" t="29590" r="18490" b="30702"/>
          <a:stretch/>
        </p:blipFill>
        <p:spPr bwMode="auto">
          <a:xfrm>
            <a:off x="2551229" y="4718415"/>
            <a:ext cx="2063986" cy="1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google assistant logo">
            <a:extLst>
              <a:ext uri="{FF2B5EF4-FFF2-40B4-BE49-F238E27FC236}">
                <a16:creationId xmlns:a16="http://schemas.microsoft.com/office/drawing/2014/main" id="{A0838082-B5C2-4926-A010-8E8DB8313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 b="32040"/>
          <a:stretch/>
        </p:blipFill>
        <p:spPr bwMode="auto">
          <a:xfrm>
            <a:off x="2320421" y="3429000"/>
            <a:ext cx="3946218" cy="8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41" y="3571314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9AAABC9-442B-40FB-8B57-69E8472FB0C3}"/>
              </a:ext>
            </a:extLst>
          </p:cNvPr>
          <p:cNvSpPr/>
          <p:nvPr/>
        </p:nvSpPr>
        <p:spPr>
          <a:xfrm>
            <a:off x="7145653" y="5413058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tamaran"/>
              </a:rPr>
              <a:t>Mitsuku</a:t>
            </a:r>
            <a:endParaRPr lang="pt-PT" i="0" dirty="0">
              <a:solidFill>
                <a:schemeClr val="bg1"/>
              </a:solidFill>
              <a:effectLst/>
              <a:latin typeface="Catamaran"/>
            </a:endParaRPr>
          </a:p>
        </p:txBody>
      </p:sp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4" y="4917392"/>
            <a:ext cx="1351185" cy="7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6" y="4061872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33400" y="0"/>
            <a:ext cx="100584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81FA02-C10F-482F-9ED4-F0FBBAFB1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2350" y="133398"/>
            <a:ext cx="18669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Arquitetura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3C2C68C-AC4A-446B-9BF1-4723C6AFB9D6}"/>
              </a:ext>
            </a:extLst>
          </p:cNvPr>
          <p:cNvSpPr/>
          <p:nvPr/>
        </p:nvSpPr>
        <p:spPr>
          <a:xfrm>
            <a:off x="647700" y="804019"/>
            <a:ext cx="7848600" cy="5749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77B8A7B-E1D4-4992-91A1-7FF1C003A505}"/>
              </a:ext>
            </a:extLst>
          </p:cNvPr>
          <p:cNvGrpSpPr>
            <a:grpSpLocks noChangeAspect="1"/>
          </p:cNvGrpSpPr>
          <p:nvPr/>
        </p:nvGrpSpPr>
        <p:grpSpPr>
          <a:xfrm>
            <a:off x="1304009" y="1045150"/>
            <a:ext cx="6696991" cy="4441251"/>
            <a:chOff x="1752600" y="1071270"/>
            <a:chExt cx="5638800" cy="373948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C5BAB6C-1901-4B8B-8FE8-57D182A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80"/>
            <a:stretch/>
          </p:blipFill>
          <p:spPr>
            <a:xfrm>
              <a:off x="1752600" y="1071270"/>
              <a:ext cx="5638800" cy="365313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90715A6-FAAF-4524-BF11-7873C089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4439284"/>
              <a:ext cx="2438400" cy="371475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0DEEE499-511B-4DDE-890E-98696A849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9" t="67232"/>
          <a:stretch/>
        </p:blipFill>
        <p:spPr>
          <a:xfrm>
            <a:off x="5486400" y="4603949"/>
            <a:ext cx="2286000" cy="16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219200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pt-PT" sz="17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choice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pt-PT" sz="17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([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\w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\w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pt-PT" sz="17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'Fala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me sobre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gera_resposta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6733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pt-PT" sz="1700" dirty="0">
                <a:solidFill>
                  <a:srgbClr val="F6733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gera_resposta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233678"/>
            <a:ext cx="7391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responde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regex,out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regex,Input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match==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pass</a:t>
            </a:r>
            <a:endParaRPr lang="pt-PT" sz="1700" dirty="0">
              <a:solidFill>
                <a:srgbClr val="BC7BA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else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callable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(out):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        output = out(match)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output !=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    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81917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299" y="177804"/>
            <a:ext cx="20574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 Como se diz bem em inglês?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inteligente, o meu livro preferido é A Arte de Insultar.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Adoro ir à praia.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400"/>
            <a:ext cx="6743699" cy="26670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194679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Atribuir prioridade e outros atributos aos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melhorar capacidade de conversar;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Desenvolver capacidade de aprendizagem;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 e agregação.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98" y="3937506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5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501</Words>
  <Application>Microsoft Office PowerPoint</Application>
  <PresentationFormat>Apresentação no Ecrã (4:3)</PresentationFormat>
  <Paragraphs>86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Catamaran</vt:lpstr>
      <vt:lpstr>Consolas</vt:lpstr>
      <vt:lpstr>Segoe UI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Arquitetura</vt:lpstr>
      <vt:lpstr>Desenvolvimento</vt:lpstr>
      <vt:lpstr>Desenvolvimento</vt:lpstr>
      <vt:lpstr>Resultados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Boas</cp:lastModifiedBy>
  <cp:revision>93</cp:revision>
  <dcterms:created xsi:type="dcterms:W3CDTF">2019-01-12T14:07:05Z</dcterms:created>
  <dcterms:modified xsi:type="dcterms:W3CDTF">2019-03-26T12:43:53Z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