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96" r:id="rId5"/>
    <p:sldId id="266" r:id="rId6"/>
    <p:sldId id="301" r:id="rId7"/>
    <p:sldId id="303" r:id="rId8"/>
    <p:sldId id="304" r:id="rId9"/>
    <p:sldId id="308" r:id="rId10"/>
    <p:sldId id="307" r:id="rId11"/>
    <p:sldId id="310" r:id="rId12"/>
    <p:sldId id="312" r:id="rId13"/>
    <p:sldId id="313" r:id="rId14"/>
    <p:sldId id="314" r:id="rId15"/>
    <p:sldId id="316" r:id="rId16"/>
    <p:sldId id="317" r:id="rId17"/>
    <p:sldId id="318" r:id="rId18"/>
    <p:sldId id="300" r:id="rId19"/>
    <p:sldId id="298" r:id="rId20"/>
    <p:sldId id="295" r:id="rId21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5C57"/>
    <a:srgbClr val="488ED4"/>
    <a:srgbClr val="FFFF8F"/>
    <a:srgbClr val="BC7BA0"/>
    <a:srgbClr val="FF3300"/>
    <a:srgbClr val="F2F660"/>
    <a:srgbClr val="F67338"/>
    <a:srgbClr val="FF6600"/>
    <a:srgbClr val="D4AC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085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23/05/2019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332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5260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404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85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11433"/>
            <a:ext cx="1856212" cy="2438400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4228295" y="4742111"/>
            <a:ext cx="2211414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Qual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Em que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Quais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 que → Objeto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1598585" y="4724400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Quando → Temporal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</p:spTree>
    <p:extLst>
      <p:ext uri="{BB962C8B-B14F-4D97-AF65-F5344CB8AC3E}">
        <p14:creationId xmlns:p14="http://schemas.microsoft.com/office/powerpoint/2010/main" val="356878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4228295" y="4742111"/>
            <a:ext cx="2211414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Qual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Em que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Quais → Objeto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 que → Objeto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1598585" y="4724400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5829302" y="5013805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274986" y="5013805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Atividade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4724400" y="5029200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</p:spTree>
    <p:extLst>
      <p:ext uri="{BB962C8B-B14F-4D97-AF65-F5344CB8AC3E}">
        <p14:creationId xmlns:p14="http://schemas.microsoft.com/office/powerpoint/2010/main" val="327128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5829302" y="5013805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274986" y="5013805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4724400" y="5029200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267200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F4BAC7C-8EC6-4204-ADE4-4DDAD723047E}"/>
              </a:ext>
            </a:extLst>
          </p:cNvPr>
          <p:cNvSpPr txBox="1"/>
          <p:nvPr/>
        </p:nvSpPr>
        <p:spPr>
          <a:xfrm>
            <a:off x="4267200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E322D8A5-3C85-49FE-B3A0-571830DBC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35261"/>
              </p:ext>
            </p:extLst>
          </p:nvPr>
        </p:nvGraphicFramePr>
        <p:xfrm>
          <a:off x="1066803" y="4800600"/>
          <a:ext cx="7086597" cy="119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1178428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62828058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4093133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82076884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933039728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40194779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521564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Atividade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Local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Dia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Início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Fim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381698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Sessão de Abertura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Social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CP2-B1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 de fevereiro segunda-feira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10:00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10:30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5853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219200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08011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01436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5488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6321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784730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F4BAC7C-8EC6-4204-ADE4-4DDAD723047E}"/>
              </a:ext>
            </a:extLst>
          </p:cNvPr>
          <p:cNvSpPr txBox="1"/>
          <p:nvPr/>
        </p:nvSpPr>
        <p:spPr>
          <a:xfrm>
            <a:off x="4267200" y="4038600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352801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E322D8A5-3C85-49FE-B3A0-571830DBC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96681"/>
              </p:ext>
            </p:extLst>
          </p:nvPr>
        </p:nvGraphicFramePr>
        <p:xfrm>
          <a:off x="1066803" y="4800600"/>
          <a:ext cx="7086597" cy="119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1178428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62828058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4093133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82076884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933039728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40194779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521564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Atividade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Local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Dia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Início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Fim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381698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Sessão de Abertura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Social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CP2-B1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4 de fevereiro segunda-feira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10:00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10:30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419100" y="116011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85692" y="4114319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282261" y="4100897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80545" y="4114319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278829" y="4114319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48100" y="2983468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2768FD6D-DF29-44B7-AFDC-5AC44A3BDF1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95468" y="3352800"/>
            <a:ext cx="2895582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8DDD1B6-FAA3-4E34-ADF9-761AC8ACACC1}"/>
              </a:ext>
            </a:extLst>
          </p:cNvPr>
          <p:cNvCxnSpPr>
            <a:cxnSpLocks/>
          </p:cNvCxnSpPr>
          <p:nvPr/>
        </p:nvCxnSpPr>
        <p:spPr>
          <a:xfrm flipV="1">
            <a:off x="3181350" y="3366222"/>
            <a:ext cx="1390650" cy="6606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FCD7A61A-3408-4766-A2DC-A49306BFFD7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91050" y="3352800"/>
            <a:ext cx="38100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5B605E3C-0F7F-4367-9696-48F9F563AF5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91050" y="3352800"/>
            <a:ext cx="1470358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228844AE-982C-44A5-B9C4-28353259009C}"/>
              </a:ext>
            </a:extLst>
          </p:cNvPr>
          <p:cNvCxnSpPr>
            <a:cxnSpLocks/>
          </p:cNvCxnSpPr>
          <p:nvPr/>
        </p:nvCxnSpPr>
        <p:spPr>
          <a:xfrm>
            <a:off x="4572000" y="3352800"/>
            <a:ext cx="2914632" cy="748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918855" y="499644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62200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924300" y="501163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448300" y="4996441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937307" y="4993978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68904" y="1957483"/>
            <a:ext cx="1088896" cy="10537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B024980-0F0F-47E8-850E-875C0FEEA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662" y="4087629"/>
            <a:ext cx="867738" cy="9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3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34A7073-AFEC-408E-9197-08FD534DA4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1905000" cy="1905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7764BC-CC6D-4B89-B9E3-99162E4F3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38912"/>
            <a:ext cx="1676400" cy="1676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4579D2C-A8E9-4654-BDF7-9710AA55A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40" y="5277112"/>
            <a:ext cx="1447800" cy="14478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2AC573-0024-412C-A25D-A897A0AEF1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7772400" y="403551"/>
            <a:ext cx="1141094" cy="110428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6EB006A-C479-4666-9B03-233FC2F65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597" b="92014" l="9962" r="88889">
                        <a14:foregroundMark x1="65900" y1="30556" x2="47126" y2="22917"/>
                        <a14:foregroundMark x1="47126" y1="22917" x2="32184" y2="39931"/>
                        <a14:foregroundMark x1="32184" y1="39931" x2="31801" y2="61111"/>
                        <a14:foregroundMark x1="31801" y1="61111" x2="48768" y2="69897"/>
                        <a14:foregroundMark x1="77933" y1="61667" x2="77395" y2="46528"/>
                        <a14:foregroundMark x1="77395" y1="46528" x2="57088" y2="37847"/>
                        <a14:foregroundMark x1="57088" y1="37847" x2="33716" y2="39931"/>
                        <a14:foregroundMark x1="33716" y1="39931" x2="51341" y2="48264"/>
                        <a14:foregroundMark x1="51341" y1="48264" x2="53640" y2="46875"/>
                        <a14:foregroundMark x1="33716" y1="56250" x2="29885" y2="38194"/>
                        <a14:foregroundMark x1="29885" y1="38194" x2="30268" y2="37500"/>
                        <a14:foregroundMark x1="24904" y1="51389" x2="32567" y2="28819"/>
                        <a14:foregroundMark x1="32567" y1="28819" x2="34866" y2="26389"/>
                        <a14:foregroundMark x1="21839" y1="35764" x2="24138" y2="53472"/>
                        <a14:foregroundMark x1="15326" y1="48611" x2="73180" y2="47222"/>
                        <a14:foregroundMark x1="73180" y1="47222" x2="87356" y2="47569"/>
                        <a14:foregroundMark x1="68199" y1="26389" x2="67816" y2="22917"/>
                        <a14:foregroundMark x1="64368" y1="23611" x2="80460" y2="35069"/>
                        <a14:foregroundMark x1="80460" y1="35069" x2="83525" y2="49306"/>
                        <a14:foregroundMark x1="78544" y1="51042" x2="63985" y2="65625"/>
                        <a14:foregroundMark x1="63985" y1="65625" x2="44444" y2="63194"/>
                        <a14:foregroundMark x1="34103" y1="83483" x2="56322" y2="84722"/>
                        <a14:foregroundMark x1="56322" y1="84722" x2="65134" y2="83333"/>
                        <a14:foregroundMark x1="59770" y1="79514" x2="59004" y2="81944"/>
                        <a14:foregroundMark x1="60920" y1="78125" x2="46743" y2="90972"/>
                        <a14:foregroundMark x1="46743" y1="90972" x2="39847" y2="88889"/>
                        <a14:foregroundMark x1="34866" y1="89236" x2="55556" y2="91319"/>
                        <a14:foregroundMark x1="55556" y1="91319" x2="59004" y2="90625"/>
                        <a14:foregroundMark x1="45977" y1="92014" x2="59387" y2="92014"/>
                        <a14:foregroundMark x1="69375" y1="83718" x2="55939" y2="86458"/>
                        <a14:foregroundMark x1="16092" y1="45139" x2="19540" y2="52083"/>
                        <a14:foregroundMark x1="53257" y1="11458" x2="51724" y2="8681"/>
                        <a14:foregroundMark x1="50192" y1="10069" x2="52107" y2="7292"/>
                        <a14:foregroundMark x1="50958" y1="10069" x2="53257" y2="9375"/>
                        <a14:foregroundMark x1="51341" y1="8681" x2="54023" y2="8681"/>
                        <a14:foregroundMark x1="50192" y1="6597" x2="52874" y2="6597"/>
                        <a14:foregroundMark x1="57854" y1="73958" x2="56322" y2="73611"/>
                        <a14:foregroundMark x1="59387" y1="73264" x2="55939" y2="73264"/>
                        <a14:foregroundMark x1="50575" y1="49306" x2="52874" y2="51042"/>
                        <a14:foregroundMark x1="52874" y1="50000" x2="54789" y2="53819"/>
                        <a14:foregroundMark x1="51341" y1="51389" x2="50575" y2="48958"/>
                        <a14:foregroundMark x1="37165" y1="82639" x2="57088" y2="79167"/>
                        <a14:foregroundMark x1="57088" y1="79167" x2="60536" y2="79514"/>
                        <a14:foregroundMark x1="86207" y1="44097" x2="87739" y2="50000"/>
                        <a14:foregroundMark x1="49808" y1="50694" x2="52107" y2="56250"/>
                        <a14:foregroundMark x1="52107" y1="49653" x2="52874" y2="53819"/>
                        <a14:backgroundMark x1="23755" y1="68750" x2="17625" y2="69444"/>
                        <a14:backgroundMark x1="17241" y1="62847" x2="15326" y2="68056"/>
                        <a14:backgroundMark x1="16092" y1="63194" x2="23755" y2="80208"/>
                        <a14:backgroundMark x1="23755" y1="80208" x2="19923" y2="71528"/>
                        <a14:backgroundMark x1="14559" y1="59375" x2="19540" y2="77778"/>
                        <a14:backgroundMark x1="19540" y1="77778" x2="26437" y2="83333"/>
                        <a14:backgroundMark x1="13793" y1="61458" x2="25287" y2="76736"/>
                        <a14:backgroundMark x1="25287" y1="76736" x2="21456" y2="79514"/>
                        <a14:backgroundMark x1="90805" y1="61111" x2="75479" y2="73611"/>
                        <a14:backgroundMark x1="75479" y1="73611" x2="88123" y2="61111"/>
                        <a14:backgroundMark x1="80460" y1="62153" x2="76245" y2="79861"/>
                        <a14:backgroundMark x1="76245" y1="79861" x2="90038" y2="65625"/>
                        <a14:backgroundMark x1="90038" y1="65625" x2="81226" y2="61806"/>
                        <a14:backgroundMark x1="87356" y1="59028" x2="88889" y2="64583"/>
                        <a14:backgroundMark x1="88506" y1="58333" x2="89272" y2="61458"/>
                        <a14:backgroundMark x1="88889" y1="57986" x2="89655" y2="60417"/>
                        <a14:backgroundMark x1="87356" y1="70139" x2="80077" y2="81250"/>
                        <a14:backgroundMark x1="77395" y1="79861" x2="78927" y2="85069"/>
                        <a14:backgroundMark x1="76245" y1="81250" x2="77011" y2="84375"/>
                        <a14:backgroundMark x1="75479" y1="81597" x2="77395" y2="87500"/>
                        <a14:backgroundMark x1="76628" y1="83333" x2="76628" y2="87153"/>
                        <a14:backgroundMark x1="77395" y1="84028" x2="77011" y2="86458"/>
                        <a14:backgroundMark x1="27586" y1="82639" x2="27586" y2="88889"/>
                        <a14:backgroundMark x1="74330" y1="72569" x2="68966" y2="71875"/>
                        <a14:backgroundMark x1="69349" y1="71528" x2="64368" y2="71528"/>
                        <a14:backgroundMark x1="59770" y1="71875" x2="59770" y2="71875"/>
                        <a14:backgroundMark x1="62069" y1="71875" x2="62069" y2="71875"/>
                        <a14:backgroundMark x1="63985" y1="71875" x2="63985" y2="71875"/>
                        <a14:backgroundMark x1="52490" y1="71181" x2="52490" y2="71181"/>
                        <a14:backgroundMark x1="51724" y1="71181" x2="51724" y2="71181"/>
                        <a14:backgroundMark x1="49042" y1="71181" x2="49042" y2="71181"/>
                        <a14:backgroundMark x1="48276" y1="71181" x2="48276" y2="71181"/>
                        <a14:backgroundMark x1="51341" y1="71528" x2="51341" y2="71528"/>
                        <a14:backgroundMark x1="50192" y1="70833" x2="50192" y2="70833"/>
                        <a14:backgroundMark x1="50575" y1="71181" x2="50575" y2="71181"/>
                        <a14:backgroundMark x1="51724" y1="71181" x2="51724" y2="71181"/>
                        <a14:backgroundMark x1="51724" y1="71181" x2="51724" y2="71181"/>
                        <a14:backgroundMark x1="58238" y1="71181" x2="58238" y2="71181"/>
                        <a14:backgroundMark x1="59770" y1="71875" x2="59770" y2="71875"/>
                        <a14:backgroundMark x1="60536" y1="71875" x2="60536" y2="71875"/>
                        <a14:backgroundMark x1="63218" y1="71875" x2="63218" y2="71875"/>
                        <a14:backgroundMark x1="58411" y1="71875" x2="62452" y2="71875"/>
                        <a14:backgroundMark x1="65517" y1="70833" x2="62452" y2="70833"/>
                        <a14:backgroundMark x1="59387" y1="71875" x2="58238" y2="71528"/>
                        <a14:backgroundMark x1="54231" y1="70833" x2="51724" y2="70833"/>
                        <a14:backgroundMark x1="51724" y1="70833" x2="49425" y2="70833"/>
                        <a14:backgroundMark x1="54406" y1="72222" x2="55358" y2="72438"/>
                        <a14:backgroundMark x1="48276" y1="70486" x2="50192" y2="70486"/>
                        <a14:backgroundMark x1="12261" y1="58333" x2="15326" y2="60417"/>
                        <a14:backgroundMark x1="14176" y1="57639" x2="15326" y2="5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1066" y="3347059"/>
            <a:ext cx="2363049" cy="260750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44BDC2D-89F2-4801-9813-7925B77F58F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051846" y="94679"/>
            <a:ext cx="1040308" cy="12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 err="1"/>
              <a:t>dummy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dia, meu caro!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 para ti também!</a:t>
            </a: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963815" y="2401120"/>
            <a:ext cx="3478013" cy="186607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1148391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Motivação/Objetivos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Introdução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893999" y="1946984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63815" y="2601022"/>
            <a:ext cx="3478013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Desenvolvimento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5340" y="4550124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2817" y="4649523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Demos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Trabalho Futuro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874624" y="3632937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05400" y="2970005"/>
            <a:ext cx="2996302" cy="1148391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DSL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Funcionamento interno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lang="pt-PT" sz="1650" b="1" spc="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15340" y="4677630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Permitir geração dos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através da DSL possibilitando a especificação da categoria dos mesmos, prioridade,  agregação,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esultado de imagem para Mitsuku bot logo">
            <a:extLst>
              <a:ext uri="{FF2B5EF4-FFF2-40B4-BE49-F238E27FC236}">
                <a16:creationId xmlns:a16="http://schemas.microsoft.com/office/drawing/2014/main" id="{8BB9AE97-0375-45DE-9C8A-7F334DF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10" y="4423409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Resultado de imagem para facebook m bot logo">
            <a:extLst>
              <a:ext uri="{FF2B5EF4-FFF2-40B4-BE49-F238E27FC236}">
                <a16:creationId xmlns:a16="http://schemas.microsoft.com/office/drawing/2014/main" id="{750BA050-E4AF-4BA4-9D02-5E516C98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13" y="3357026"/>
            <a:ext cx="2179716" cy="121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sultado de imagem para Duolingo">
            <a:extLst>
              <a:ext uri="{FF2B5EF4-FFF2-40B4-BE49-F238E27FC236}">
                <a16:creationId xmlns:a16="http://schemas.microsoft.com/office/drawing/2014/main" id="{1E2D716D-18A3-4089-931A-B7FF3C31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5" y="3429000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8">
            <a:extLst>
              <a:ext uri="{FF2B5EF4-FFF2-40B4-BE49-F238E27FC236}">
                <a16:creationId xmlns:a16="http://schemas.microsoft.com/office/drawing/2014/main" id="{5F5DB13B-DF97-489F-A89F-BF6F99307CBA}"/>
              </a:ext>
            </a:extLst>
          </p:cNvPr>
          <p:cNvSpPr/>
          <p:nvPr/>
        </p:nvSpPr>
        <p:spPr>
          <a:xfrm>
            <a:off x="4929548" y="1832559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ADA8B0-59C0-4021-818B-A7680E4E1A72}"/>
              </a:ext>
            </a:extLst>
          </p:cNvPr>
          <p:cNvSpPr/>
          <p:nvPr/>
        </p:nvSpPr>
        <p:spPr>
          <a:xfrm>
            <a:off x="4916486" y="1829611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Tutores de Línguas Estrangeiras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E5C7301-C50B-4807-8924-74534F808B83}"/>
              </a:ext>
            </a:extLst>
          </p:cNvPr>
          <p:cNvSpPr/>
          <p:nvPr/>
        </p:nvSpPr>
        <p:spPr>
          <a:xfrm>
            <a:off x="4929548" y="2499552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D8BF2F-1595-4165-840F-3E2D2E76B0C8}"/>
              </a:ext>
            </a:extLst>
          </p:cNvPr>
          <p:cNvSpPr/>
          <p:nvPr/>
        </p:nvSpPr>
        <p:spPr>
          <a:xfrm>
            <a:off x="4887911" y="2505878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de Viagens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BE40FAB3-E28D-4CA3-B3F2-7A65C1369C75}"/>
              </a:ext>
            </a:extLst>
          </p:cNvPr>
          <p:cNvSpPr/>
          <p:nvPr/>
        </p:nvSpPr>
        <p:spPr>
          <a:xfrm>
            <a:off x="794659" y="2497483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CF870DA-3BCC-4560-B858-9B1A2C1D0C71}"/>
              </a:ext>
            </a:extLst>
          </p:cNvPr>
          <p:cNvSpPr/>
          <p:nvPr/>
        </p:nvSpPr>
        <p:spPr>
          <a:xfrm>
            <a:off x="817874" y="1825646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28A182-87BA-4B26-9267-0E2C5764B38E}"/>
              </a:ext>
            </a:extLst>
          </p:cNvPr>
          <p:cNvSpPr/>
          <p:nvPr/>
        </p:nvSpPr>
        <p:spPr>
          <a:xfrm>
            <a:off x="1342611" y="2505878"/>
            <a:ext cx="2402969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Diagnóstico Médico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20EDD-2D33-438A-8B1F-CE5BAA298449}"/>
              </a:ext>
            </a:extLst>
          </p:cNvPr>
          <p:cNvSpPr/>
          <p:nvPr/>
        </p:nvSpPr>
        <p:spPr>
          <a:xfrm>
            <a:off x="765756" y="1841007"/>
            <a:ext cx="3479193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Assistentes Digitais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99F3A09F-6D7C-4C2D-AAA3-AED0C8398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Porquê? Para quê?</a:t>
            </a:r>
            <a:endParaRPr spc="-185" dirty="0"/>
          </a:p>
        </p:txBody>
      </p:sp>
      <p:pic>
        <p:nvPicPr>
          <p:cNvPr id="19" name="Picture 2" descr="Resultado de imagem para poncho logo">
            <a:extLst>
              <a:ext uri="{FF2B5EF4-FFF2-40B4-BE49-F238E27FC236}">
                <a16:creationId xmlns:a16="http://schemas.microsoft.com/office/drawing/2014/main" id="{524B4618-20B4-43CF-B73F-AD8CB6FEC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4750" y1="65333" x2="14750" y2="65333"/>
                        <a14:foregroundMark x1="25500" y1="67333" x2="25500" y2="67333"/>
                        <a14:foregroundMark x1="41000" y1="67500" x2="41000" y2="67500"/>
                        <a14:foregroundMark x1="50500" y1="44167" x2="50500" y2="44167"/>
                        <a14:foregroundMark x1="52375" y1="43000" x2="52375" y2="43000"/>
                        <a14:foregroundMark x1="52625" y1="66833" x2="52625" y2="66833"/>
                        <a14:foregroundMark x1="64500" y1="66167" x2="64500" y2="66167"/>
                        <a14:foregroundMark x1="77375" y1="67333" x2="77375" y2="67333"/>
                        <a14:foregroundMark x1="49875" y1="43500" x2="51875" y2="42500"/>
                        <a14:foregroundMark x1="48000" y1="38500" x2="47625" y2="28167"/>
                        <a14:foregroundMark x1="47625" y1="28167" x2="45250" y2="38000"/>
                        <a14:foregroundMark x1="45250" y1="38000" x2="43375" y2="26833"/>
                        <a14:foregroundMark x1="43375" y1="26833" x2="41875" y2="38667"/>
                        <a14:foregroundMark x1="41875" y1="38667" x2="47875" y2="34667"/>
                        <a14:foregroundMark x1="47875" y1="34667" x2="45125" y2="50333"/>
                        <a14:foregroundMark x1="45125" y1="50333" x2="50625" y2="33667"/>
                        <a14:foregroundMark x1="50625" y1="33667" x2="55000" y2="38500"/>
                        <a14:foregroundMark x1="54125" y1="38833" x2="52875" y2="40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02" t="16718" r="23438" b="45682"/>
          <a:stretch/>
        </p:blipFill>
        <p:spPr bwMode="auto">
          <a:xfrm>
            <a:off x="1030530" y="4568937"/>
            <a:ext cx="3179400" cy="169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siri logo">
            <a:extLst>
              <a:ext uri="{FF2B5EF4-FFF2-40B4-BE49-F238E27FC236}">
                <a16:creationId xmlns:a16="http://schemas.microsoft.com/office/drawing/2014/main" id="{42B27B10-851E-4181-9D69-D33547F8E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20758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343622CD-8EB9-429C-A925-4CFAEC6BE99B}"/>
              </a:ext>
            </a:extLst>
          </p:cNvPr>
          <p:cNvSpPr txBox="1">
            <a:spLocks/>
          </p:cNvSpPr>
          <p:nvPr/>
        </p:nvSpPr>
        <p:spPr>
          <a:xfrm>
            <a:off x="2743200" y="834377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l">
              <a:spcBef>
                <a:spcPts val="114"/>
              </a:spcBef>
            </a:pPr>
            <a:r>
              <a:rPr lang="pt-PT" kern="0" spc="-185" dirty="0"/>
              <a:t>Motivação e Objetivos</a:t>
            </a:r>
          </a:p>
        </p:txBody>
      </p:sp>
    </p:spTree>
    <p:extLst>
      <p:ext uri="{BB962C8B-B14F-4D97-AF65-F5344CB8AC3E}">
        <p14:creationId xmlns:p14="http://schemas.microsoft.com/office/powerpoint/2010/main" val="240855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590798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SEI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dia, meu caro!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 para ti também!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419100" y="1160116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85692" y="4114319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83976" y="4114319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282261" y="4100897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80545" y="4114319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278829" y="4114319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48100" y="2983468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2768FD6D-DF29-44B7-AFDC-5AC44A3BDF1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95468" y="3352800"/>
            <a:ext cx="2895582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8DDD1B6-FAA3-4E34-ADF9-761AC8ACACC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210584" y="3352800"/>
            <a:ext cx="1380466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FCD7A61A-3408-4766-A2DC-A49306BFFD7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91050" y="3352800"/>
            <a:ext cx="38100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5B605E3C-0F7F-4367-9696-48F9F563AF5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91050" y="3352800"/>
            <a:ext cx="1470358" cy="660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228844AE-982C-44A5-B9C4-28353259009C}"/>
              </a:ext>
            </a:extLst>
          </p:cNvPr>
          <p:cNvCxnSpPr>
            <a:cxnSpLocks/>
          </p:cNvCxnSpPr>
          <p:nvPr/>
        </p:nvCxnSpPr>
        <p:spPr>
          <a:xfrm>
            <a:off x="4572000" y="3352800"/>
            <a:ext cx="2914632" cy="748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918855" y="4996442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62200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924300" y="501163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448300" y="4996441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937307" y="4993978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68904" y="1957483"/>
            <a:ext cx="1088896" cy="10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228600" y="892041"/>
            <a:ext cx="8763000" cy="5675942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228600" y="892041"/>
            <a:ext cx="8763000" cy="5675942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9556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22492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4796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023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6739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685800" y="3429000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238185" y="3463050"/>
            <a:ext cx="58353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Conferência","Convenção","Reunião","sessões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endParaRPr lang="pt-PT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788</Words>
  <Application>Microsoft Office PowerPoint</Application>
  <PresentationFormat>Apresentação no Ecrã (4:3)</PresentationFormat>
  <Paragraphs>253</Paragraphs>
  <Slides>20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Estrutura</vt:lpstr>
      <vt:lpstr>Porquê? Para quê?</vt:lpstr>
      <vt:lpstr>DSL</vt:lpstr>
      <vt:lpstr>SEI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Apresentação do PowerPoint</vt:lpstr>
      <vt:lpstr>dummy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Diana Barbosa</cp:lastModifiedBy>
  <cp:revision>164</cp:revision>
  <dcterms:created xsi:type="dcterms:W3CDTF">2019-01-12T14:07:05Z</dcterms:created>
  <dcterms:modified xsi:type="dcterms:W3CDTF">2019-05-24T00:22:25Z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