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66" r:id="rId4"/>
    <p:sldId id="301" r:id="rId5"/>
    <p:sldId id="303" r:id="rId6"/>
    <p:sldId id="304" r:id="rId7"/>
    <p:sldId id="308" r:id="rId8"/>
    <p:sldId id="307" r:id="rId9"/>
    <p:sldId id="312" r:id="rId10"/>
    <p:sldId id="314" r:id="rId11"/>
    <p:sldId id="316" r:id="rId12"/>
    <p:sldId id="317" r:id="rId13"/>
    <p:sldId id="320" r:id="rId14"/>
    <p:sldId id="319" r:id="rId15"/>
    <p:sldId id="298" r:id="rId16"/>
    <p:sldId id="295" r:id="rId17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54061"/>
    <a:srgbClr val="C52727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74" autoAdjust="0"/>
  </p:normalViewPr>
  <p:slideViewPr>
    <p:cSldViewPr>
      <p:cViewPr varScale="1">
        <p:scale>
          <a:sx n="111" d="100"/>
          <a:sy n="111" d="100"/>
        </p:scale>
        <p:origin x="18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C52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C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4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4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Rally das tascas onde</a:t>
            </a:r>
          </a:p>
          <a:p>
            <a:pPr marL="182563"/>
            <a:r>
              <a:rPr lang="pt-PT" sz="14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4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Largo do Carpe.</a:t>
            </a:r>
          </a:p>
          <a:p>
            <a:pPr marL="182563"/>
            <a:endParaRPr lang="pt-PT" sz="1600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/>
            <a:r>
              <a:rPr lang="pt-PT" sz="16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Na SEI há fruta?</a:t>
            </a:r>
          </a:p>
          <a:p>
            <a:pPr marL="182563"/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</a:p>
          <a:p>
            <a:pPr marL="182563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/>
            <a:r>
              <a:rPr lang="pt-PT" sz="16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Na SEI há fruta?</a:t>
            </a:r>
          </a:p>
          <a:p>
            <a:pPr marL="182563"/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</a:p>
          <a:p>
            <a:pPr marL="182563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462088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Exemplo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821</Words>
  <Application>Microsoft Office PowerPoint</Application>
  <PresentationFormat>Apresentação no Ecrã (4:3)</PresentationFormat>
  <Paragraphs>225</Paragraphs>
  <Slides>16</Slides>
  <Notes>16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DSL</vt:lpstr>
      <vt:lpstr>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200</cp:revision>
  <dcterms:created xsi:type="dcterms:W3CDTF">2019-01-12T14:07:05Z</dcterms:created>
  <dcterms:modified xsi:type="dcterms:W3CDTF">2019-05-27T16:59:54Z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