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6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2F660"/>
    <a:srgbClr val="F67338"/>
    <a:srgbClr val="C85C57"/>
    <a:srgbClr val="488ED4"/>
    <a:srgbClr val="BC7BA0"/>
    <a:srgbClr val="FF6600"/>
    <a:srgbClr val="FFFF8F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5" autoAdjust="0"/>
    <p:restoredTop sz="84043" autoAdjust="0"/>
  </p:normalViewPr>
  <p:slideViewPr>
    <p:cSldViewPr>
      <p:cViewPr varScale="1">
        <p:scale>
          <a:sx n="93" d="100"/>
          <a:sy n="93" d="100"/>
        </p:scale>
        <p:origin x="21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17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869684"/>
            <a:ext cx="2996302" cy="1530547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Expressões Regulares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324894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chooseOne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sz="1200" dirty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, 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</a:t>
            </a:r>
            <a:r>
              <a:rPr lang="pt-PT" sz="1700" dirty="0">
                <a:solidFill>
                  <a:srgbClr val="FF33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Como se diz bem em inglês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Arte de Insultar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Conheces?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Adoro ir à praia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491</Words>
  <Application>Microsoft Office PowerPoint</Application>
  <PresentationFormat>Apresentação no Ecrã (4:3)</PresentationFormat>
  <Paragraphs>100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121</cp:revision>
  <dcterms:created xsi:type="dcterms:W3CDTF">2019-01-12T14:07:05Z</dcterms:created>
  <dcterms:modified xsi:type="dcterms:W3CDTF">2019-03-26T20:57:50Z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