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4" r:id="rId5"/>
    <p:sldId id="275" r:id="rId6"/>
    <p:sldId id="294" r:id="rId7"/>
    <p:sldId id="266" r:id="rId8"/>
    <p:sldId id="295" r:id="rId9"/>
    <p:sldId id="296" r:id="rId1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ED4"/>
    <a:srgbClr val="BC7BA0"/>
    <a:srgbClr val="FF3300"/>
    <a:srgbClr val="F2F660"/>
    <a:srgbClr val="F67338"/>
    <a:srgbClr val="C85C57"/>
    <a:srgbClr val="FF6600"/>
    <a:srgbClr val="FFFF8F"/>
    <a:srgbClr val="D4AC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5" autoAdjust="0"/>
    <p:restoredTop sz="86550" autoAdjust="0"/>
  </p:normalViewPr>
  <p:slideViewPr>
    <p:cSldViewPr>
      <p:cViewPr varScale="1">
        <p:scale>
          <a:sx n="95" d="100"/>
          <a:sy n="95" d="100"/>
        </p:scale>
        <p:origin x="21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Aqui temos a estrutura da apresentação!</a:t>
            </a:r>
          </a:p>
          <a:p>
            <a:r>
              <a:rPr lang="pt-PT" dirty="0"/>
              <a:t>Vamos iniciar com uma </a:t>
            </a:r>
            <a:r>
              <a:rPr lang="pt-PT" u="sng" dirty="0"/>
              <a:t>INTRODUÇÃO</a:t>
            </a:r>
            <a:r>
              <a:rPr lang="pt-PT" dirty="0"/>
              <a:t> indicando alguns Conceitos, e marcando alguns </a:t>
            </a:r>
            <a:r>
              <a:rPr lang="pt-PT" b="1" u="none" dirty="0"/>
              <a:t>Objetivos e Motivações </a:t>
            </a:r>
            <a:r>
              <a:rPr lang="pt-PT" dirty="0"/>
              <a:t>deste projeto.</a:t>
            </a:r>
          </a:p>
          <a:p>
            <a:r>
              <a:rPr lang="pt-PT" dirty="0"/>
              <a:t>De seguida vamos </a:t>
            </a:r>
            <a:r>
              <a:rPr lang="pt-PT" u="sng" dirty="0"/>
              <a:t>DESENVOLVER</a:t>
            </a:r>
            <a:r>
              <a:rPr lang="pt-PT" dirty="0"/>
              <a:t> um pouco a </a:t>
            </a:r>
            <a:r>
              <a:rPr lang="pt-PT" b="1" dirty="0"/>
              <a:t>DSL</a:t>
            </a:r>
            <a:r>
              <a:rPr lang="pt-PT" dirty="0"/>
              <a:t> e falar sobre ela, bem como o </a:t>
            </a:r>
            <a:r>
              <a:rPr lang="pt-PT" b="1" dirty="0"/>
              <a:t>Funcionamento Interno </a:t>
            </a:r>
            <a:r>
              <a:rPr lang="pt-PT" dirty="0"/>
              <a:t>genérico de um BOT</a:t>
            </a:r>
          </a:p>
          <a:p>
            <a:r>
              <a:rPr lang="pt-PT" dirty="0"/>
              <a:t>Finalmente vamos mostrar </a:t>
            </a:r>
            <a:r>
              <a:rPr lang="pt-PT" u="sng" dirty="0"/>
              <a:t>RESULTADOS</a:t>
            </a:r>
            <a:r>
              <a:rPr lang="pt-PT" dirty="0"/>
              <a:t> com um breve </a:t>
            </a:r>
            <a:r>
              <a:rPr lang="pt-PT" b="1" dirty="0"/>
              <a:t>Demo</a:t>
            </a:r>
            <a:r>
              <a:rPr lang="pt-PT" dirty="0"/>
              <a:t> de interação entre um </a:t>
            </a:r>
            <a:r>
              <a:rPr lang="pt-PT" b="1" dirty="0" err="1"/>
              <a:t>User</a:t>
            </a:r>
            <a:r>
              <a:rPr lang="pt-PT" b="1" dirty="0"/>
              <a:t> e os </a:t>
            </a:r>
            <a:r>
              <a:rPr lang="pt-PT" b="1" dirty="0" err="1"/>
              <a:t>Bots</a:t>
            </a:r>
            <a:r>
              <a:rPr lang="pt-PT" dirty="0"/>
              <a:t>, e terminamos com referencias a </a:t>
            </a:r>
            <a:r>
              <a:rPr lang="pt-PT" b="1" dirty="0"/>
              <a:t>Trabalho Futuro </a:t>
            </a:r>
            <a:r>
              <a:rPr lang="pt-PT" dirty="0"/>
              <a:t>e melhoramentos que temos planeados.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85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17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RAUL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08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RAUL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Quanto ao Trabalho Futuro, temos como objetivos: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Permitir especificar na DSL, </a:t>
            </a:r>
            <a:r>
              <a:rPr lang="pt-PT" u="sng" dirty="0"/>
              <a:t>Prioridades e Categorias </a:t>
            </a:r>
            <a:r>
              <a:rPr lang="pt-PT" dirty="0"/>
              <a:t>(</a:t>
            </a:r>
            <a:r>
              <a:rPr lang="pt-PT" dirty="0" err="1"/>
              <a:t>etc</a:t>
            </a:r>
            <a:r>
              <a:rPr lang="pt-PT" dirty="0"/>
              <a:t>, caraterísticas) para cada BOT aumentando a capacidade de </a:t>
            </a:r>
            <a:r>
              <a:rPr lang="pt-PT" b="1" dirty="0"/>
              <a:t>personalização do 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Aumentar a capacidade de  </a:t>
            </a:r>
            <a:r>
              <a:rPr lang="pt-PT" u="sng" dirty="0"/>
              <a:t>Aprendizagem do BOT</a:t>
            </a:r>
            <a:r>
              <a:rPr lang="pt-PT" dirty="0"/>
              <a:t>, através da analise do </a:t>
            </a:r>
            <a:r>
              <a:rPr lang="pt-PT" b="1" dirty="0"/>
              <a:t>utilizador (perfil, preferências) </a:t>
            </a:r>
            <a:r>
              <a:rPr lang="pt-PT" dirty="0"/>
              <a:t>ou até mesmo por aprendizagem com </a:t>
            </a:r>
            <a:r>
              <a:rPr lang="pt-PT" b="1" dirty="0"/>
              <a:t>diálogos (utilizador, excertos filmes)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u="sng" dirty="0"/>
              <a:t>Guardar estados/informação recente </a:t>
            </a:r>
            <a:r>
              <a:rPr lang="pt-PT" dirty="0"/>
              <a:t>que permitam um </a:t>
            </a:r>
            <a:r>
              <a:rPr lang="pt-PT" b="1" dirty="0"/>
              <a:t>melhor e mais </a:t>
            </a:r>
            <a:r>
              <a:rPr lang="pt-PT" b="1" u="none" dirty="0"/>
              <a:t>fluido</a:t>
            </a:r>
            <a:r>
              <a:rPr lang="pt-PT" b="1" dirty="0"/>
              <a:t> dialogo </a:t>
            </a:r>
            <a:r>
              <a:rPr lang="pt-PT" dirty="0"/>
              <a:t>com o </a:t>
            </a:r>
            <a:r>
              <a:rPr lang="pt-PT" b="1" dirty="0"/>
              <a:t>utilizador</a:t>
            </a:r>
            <a:r>
              <a:rPr lang="pt-PT" dirty="0"/>
              <a:t> (exemplo???)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Assim terminamos a nossa apresentação, não sei se existe alguma duvida… . .</a:t>
            </a:r>
          </a:p>
          <a:p>
            <a:r>
              <a:rPr lang="pt-PT" i="1" dirty="0"/>
              <a:t>Não? </a:t>
            </a:r>
            <a:r>
              <a:rPr lang="pt-PT" dirty="0"/>
              <a:t>Ok então por nós é tudo :D XD </a:t>
            </a:r>
          </a:p>
          <a:p>
            <a:r>
              <a:rPr lang="pt-PT" dirty="0"/>
              <a:t>Muito obrigado</a:t>
            </a:r>
          </a:p>
          <a:p>
            <a:r>
              <a:rPr lang="pt-PT" b="1" dirty="0"/>
              <a:t>PEACEEEEE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16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963815" y="2401120"/>
            <a:ext cx="3478013" cy="186607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893999" y="1946984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3815" y="2601022"/>
            <a:ext cx="347801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" y="4550124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2817" y="4649523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Trabalho Futuro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874624" y="3632937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05400" y="2970005"/>
            <a:ext cx="2996302" cy="1148391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DSL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Funcionamento interno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pt-PT" sz="1650" b="1" spc="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15340" y="4677630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424F77-42EF-4B5E-9B49-9D2DB9E0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9" y="3202306"/>
            <a:ext cx="2161068" cy="27432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O que é um </a:t>
            </a:r>
            <a:r>
              <a:rPr lang="pt-PT" spc="-185" dirty="0" err="1"/>
              <a:t>Chatbot</a:t>
            </a:r>
            <a:r>
              <a:rPr lang="pt-PT" spc="-185" dirty="0"/>
              <a:t>?</a:t>
            </a:r>
            <a:endParaRPr spc="-18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A966900-C20A-4629-9B07-735DB7BEBC18}"/>
              </a:ext>
            </a:extLst>
          </p:cNvPr>
          <p:cNvSpPr/>
          <p:nvPr/>
        </p:nvSpPr>
        <p:spPr>
          <a:xfrm>
            <a:off x="533400" y="1483557"/>
            <a:ext cx="6029878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685800" y="1658777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objetivo de simular uma conversa com um utilizador.</a:t>
            </a:r>
          </a:p>
          <a:p>
            <a:pPr algn="just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3B854E-AACF-4951-99B1-65BA181A1CF3}"/>
              </a:ext>
            </a:extLst>
          </p:cNvPr>
          <p:cNvSpPr/>
          <p:nvPr/>
        </p:nvSpPr>
        <p:spPr>
          <a:xfrm>
            <a:off x="3352800" y="3846107"/>
            <a:ext cx="5409924" cy="1332031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8F68CA-4A01-42FA-A6EC-25CCCEE70CC6}"/>
              </a:ext>
            </a:extLst>
          </p:cNvPr>
          <p:cNvSpPr/>
          <p:nvPr/>
        </p:nvSpPr>
        <p:spPr>
          <a:xfrm>
            <a:off x="3855658" y="4021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em 1960 com o intuito de testar se era possível enganar o utilizador fazendo-o passar por um ser humano.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1BBBE6B-FDF5-408D-AAEE-1AB1C15917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1" r="1" b="61374"/>
          <a:stretch/>
        </p:blipFill>
        <p:spPr>
          <a:xfrm>
            <a:off x="6563278" y="1093284"/>
            <a:ext cx="2506581" cy="19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10" y="4423409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13" y="3357026"/>
            <a:ext cx="2179716" cy="12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5" y="3429000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9F3A09F-6D7C-4C2D-AAA3-AED0C8398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Porquê? Para quê?</a:t>
            </a:r>
            <a:endParaRPr spc="-185" dirty="0"/>
          </a:p>
        </p:txBody>
      </p:sp>
      <p:pic>
        <p:nvPicPr>
          <p:cNvPr id="19" name="Picture 2" descr="Resultado de imagem para poncho logo">
            <a:extLst>
              <a:ext uri="{FF2B5EF4-FFF2-40B4-BE49-F238E27FC236}">
                <a16:creationId xmlns:a16="http://schemas.microsoft.com/office/drawing/2014/main" id="{524B4618-20B4-43CF-B73F-AD8CB6FEC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4750" y1="65333" x2="14750" y2="65333"/>
                        <a14:foregroundMark x1="25500" y1="67333" x2="25500" y2="67333"/>
                        <a14:foregroundMark x1="41000" y1="67500" x2="41000" y2="67500"/>
                        <a14:foregroundMark x1="50500" y1="44167" x2="50500" y2="44167"/>
                        <a14:foregroundMark x1="52375" y1="43000" x2="52375" y2="43000"/>
                        <a14:foregroundMark x1="52625" y1="66833" x2="52625" y2="66833"/>
                        <a14:foregroundMark x1="64500" y1="66167" x2="64500" y2="66167"/>
                        <a14:foregroundMark x1="77375" y1="67333" x2="77375" y2="67333"/>
                        <a14:foregroundMark x1="49875" y1="43500" x2="51875" y2="42500"/>
                        <a14:foregroundMark x1="48000" y1="38500" x2="47625" y2="28167"/>
                        <a14:foregroundMark x1="47625" y1="28167" x2="45250" y2="38000"/>
                        <a14:foregroundMark x1="45250" y1="38000" x2="43375" y2="26833"/>
                        <a14:foregroundMark x1="43375" y1="26833" x2="41875" y2="38667"/>
                        <a14:foregroundMark x1="41875" y1="38667" x2="47875" y2="34667"/>
                        <a14:foregroundMark x1="47875" y1="34667" x2="45125" y2="50333"/>
                        <a14:foregroundMark x1="45125" y1="50333" x2="50625" y2="33667"/>
                        <a14:foregroundMark x1="50625" y1="33667" x2="55000" y2="38500"/>
                        <a14:foregroundMark x1="54125" y1="38833" x2="52875" y2="4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02" t="16718" r="23438" b="45682"/>
          <a:stretch/>
        </p:blipFill>
        <p:spPr bwMode="auto">
          <a:xfrm>
            <a:off x="1030530" y="4568937"/>
            <a:ext cx="3179400" cy="1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siri logo">
            <a:extLst>
              <a:ext uri="{FF2B5EF4-FFF2-40B4-BE49-F238E27FC236}">
                <a16:creationId xmlns:a16="http://schemas.microsoft.com/office/drawing/2014/main" id="{42B27B10-851E-4181-9D69-D33547F8E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20758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19200"/>
            <a:ext cx="8420100" cy="23622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855480" y="1524000"/>
            <a:ext cx="7547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historiaPortugal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lusiadas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RelationalDatabase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farmacia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uminho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3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b3 ;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2903219" y="1760219"/>
            <a:ext cx="3147061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81CFF7-1E79-4028-BE42-0DB871934C2F}"/>
              </a:ext>
            </a:extLst>
          </p:cNvPr>
          <p:cNvSpPr txBox="1"/>
          <p:nvPr/>
        </p:nvSpPr>
        <p:spPr>
          <a:xfrm>
            <a:off x="990600" y="1324894"/>
            <a:ext cx="7467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regras = [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'Bom dia’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chooseOne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'Como se diz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,traduz()),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Conheces?’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getKnowledge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getQuote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lists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pt-PT" sz="1200" dirty="0">
                <a:latin typeface="Consolas" panose="020B0609020204030204" pitchFamily="49" charset="0"/>
                <a:cs typeface="Arial" panose="020B0604020202020204" pitchFamily="34" charset="0"/>
              </a:rPr>
              <a:t>(...)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465A48-6236-458B-B106-689889E1B650}"/>
              </a:ext>
            </a:extLst>
          </p:cNvPr>
          <p:cNvSpPr txBox="1"/>
          <p:nvPr/>
        </p:nvSpPr>
        <p:spPr>
          <a:xfrm>
            <a:off x="990600" y="3641095"/>
            <a:ext cx="73914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botSystem</a:t>
            </a:r>
            <a:r>
              <a:rPr lang="pt-PT" sz="17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regras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for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 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regras: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match =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re.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match: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	    output =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reply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output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planB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learn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log.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input,output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69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Demo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Como vai a vida?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Ótima, e a tua?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Comigo tudo bem, obrigado.</a:t>
            </a:r>
            <a:r>
              <a:rPr lang="pt-PT" sz="1700" dirty="0">
                <a:solidFill>
                  <a:srgbClr val="FF33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Como se diz bem em inglês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 nada! "Bem" em inglês diz-se "</a:t>
            </a:r>
            <a:r>
              <a:rPr lang="pt-PT" sz="17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well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". 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Que dia lindo...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Não há dia sem tarde.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ok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Fala-me português!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meu livro preferido é A Arte de Insultar.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Conheces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Arte de Insultar é um livro escrito pelo filósofo Arthur Schopenhauer e foi publicado somente após sua morte em 1860.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Adoro ir à praia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Deixando a frota, em nenhum porto ou praia.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Isso é dos lusíadas, não é?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Sim, este verso pertence aos Lusíadas.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Até logo!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Permitir geração dos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através da DSL possibilitando a especificação da categoria dos mesmos, prioridade,  agregação,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723</Words>
  <Application>Microsoft Office PowerPoint</Application>
  <PresentationFormat>Apresentação no Ecrã (4:3)</PresentationFormat>
  <Paragraphs>116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Estrutura</vt:lpstr>
      <vt:lpstr>O que é um Chatbot?</vt:lpstr>
      <vt:lpstr>Porquê? Para quê?</vt:lpstr>
      <vt:lpstr>Desenvolvimento</vt:lpstr>
      <vt:lpstr>Desenvolvimento</vt:lpstr>
      <vt:lpstr>Demo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130</cp:revision>
  <dcterms:created xsi:type="dcterms:W3CDTF">2019-01-12T14:07:05Z</dcterms:created>
  <dcterms:modified xsi:type="dcterms:W3CDTF">2019-03-26T22:13:57Z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