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0"/>
  </p:notesMasterIdLst>
  <p:sldIdLst>
    <p:sldId id="276" r:id="rId2"/>
    <p:sldId id="286" r:id="rId3"/>
    <p:sldId id="279" r:id="rId4"/>
    <p:sldId id="278" r:id="rId5"/>
    <p:sldId id="283" r:id="rId6"/>
    <p:sldId id="281" r:id="rId7"/>
    <p:sldId id="282" r:id="rId8"/>
    <p:sldId id="287" r:id="rId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0D8"/>
    <a:srgbClr val="C0C0C0"/>
    <a:srgbClr val="DDDDDD"/>
    <a:srgbClr val="38505F"/>
    <a:srgbClr val="1C4FCC"/>
    <a:srgbClr val="D14F4F"/>
    <a:srgbClr val="1F4DF1"/>
    <a:srgbClr val="8A96DF"/>
    <a:srgbClr val="A3ACE5"/>
    <a:srgbClr val="5DB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505" autoAdjust="0"/>
  </p:normalViewPr>
  <p:slideViewPr>
    <p:cSldViewPr>
      <p:cViewPr varScale="1">
        <p:scale>
          <a:sx n="60" d="100"/>
          <a:sy n="60" d="100"/>
        </p:scale>
        <p:origin x="16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24/03/2019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705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63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https://blog.aimultiple.com/top-chatbot-success/#travel-bots</a:t>
            </a:r>
          </a:p>
          <a:p>
            <a:r>
              <a:rPr lang="pt-PT" dirty="0"/>
              <a:t>https://www.pandorabots.com/mitsuku/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60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6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16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6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8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7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92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15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406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4" name="Group 19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253" y="644327"/>
            <a:ext cx="6974974" cy="4811366"/>
            <a:chOff x="7639235" y="600024"/>
            <a:chExt cx="3898557" cy="68789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82A026-C749-4838-A29B-2AFBFEBB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556" y="1590734"/>
            <a:ext cx="5554405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/>
            <a:r>
              <a:rPr lang="en-US" sz="5200">
                <a:solidFill>
                  <a:schemeClr val="tx2"/>
                </a:solidFill>
              </a:rPr>
              <a:t>DSL para a </a:t>
            </a:r>
            <a:r>
              <a:rPr lang="pt-PT" sz="5200">
                <a:solidFill>
                  <a:schemeClr val="tx2"/>
                </a:solidFill>
              </a:rPr>
              <a:t>geração</a:t>
            </a:r>
            <a:r>
              <a:rPr lang="en-US" sz="5200">
                <a:solidFill>
                  <a:schemeClr val="tx2"/>
                </a:solidFill>
              </a:rPr>
              <a:t> de chatbots</a:t>
            </a:r>
            <a:endParaRPr lang="en-US" sz="5200" dirty="0">
              <a:solidFill>
                <a:schemeClr val="tx2"/>
              </a:solidFill>
            </a:endParaRP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3555" y="1416139"/>
            <a:ext cx="55544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3555" y="4285341"/>
            <a:ext cx="55544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1F30B62-82A9-45CC-B0C7-CE032F30CE90}"/>
              </a:ext>
            </a:extLst>
          </p:cNvPr>
          <p:cNvSpPr txBox="1"/>
          <p:nvPr/>
        </p:nvSpPr>
        <p:spPr>
          <a:xfrm>
            <a:off x="1793327" y="4548879"/>
            <a:ext cx="55544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/>
              <a:t>Diana Barbosa    Francisco Oliveira    Raul Vilas Boas</a:t>
            </a:r>
          </a:p>
        </p:txBody>
      </p:sp>
    </p:spTree>
    <p:extLst>
      <p:ext uri="{BB962C8B-B14F-4D97-AF65-F5344CB8AC3E}">
        <p14:creationId xmlns:p14="http://schemas.microsoft.com/office/powerpoint/2010/main" val="338294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82A026-C749-4838-A29B-2AFBFEBB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99" y="960241"/>
            <a:ext cx="5137275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 defTabSz="914400"/>
            <a:r>
              <a:rPr lang="en-US" sz="4700"/>
              <a:t>DSL para a geração de chatbots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5763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3C520D-6B1A-449C-974C-EF832A0E188D}"/>
              </a:ext>
            </a:extLst>
          </p:cNvPr>
          <p:cNvSpPr txBox="1"/>
          <p:nvPr/>
        </p:nvSpPr>
        <p:spPr>
          <a:xfrm>
            <a:off x="6410742" y="3149116"/>
            <a:ext cx="22043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dirty="0"/>
              <a:t>Diana Barbosa</a:t>
            </a:r>
          </a:p>
          <a:p>
            <a:r>
              <a:rPr lang="pt-PT" dirty="0"/>
              <a:t>Francisco Oliveira</a:t>
            </a:r>
          </a:p>
          <a:p>
            <a:r>
              <a:rPr lang="pt-PT" dirty="0"/>
              <a:t>Raul Vilas Boas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55234B-1A1C-4CDE-884F-36AF81F9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261495"/>
            <a:ext cx="1608578" cy="80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9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75D11-C9B6-429B-B226-E7685794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/>
              <a:t>estrutura</a:t>
            </a:r>
          </a:p>
        </p:txBody>
      </p:sp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9B8C9E0A-F918-4D40-A5A3-3D838D7840C7}"/>
              </a:ext>
            </a:extLst>
          </p:cNvPr>
          <p:cNvSpPr/>
          <p:nvPr/>
        </p:nvSpPr>
        <p:spPr>
          <a:xfrm>
            <a:off x="1490870" y="2133600"/>
            <a:ext cx="271007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Conceitos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Motivação e objetivos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CFB357-88D9-4964-9575-EE5783313B18}"/>
              </a:ext>
            </a:extLst>
          </p:cNvPr>
          <p:cNvSpPr txBox="1"/>
          <p:nvPr/>
        </p:nvSpPr>
        <p:spPr>
          <a:xfrm>
            <a:off x="1490870" y="2221468"/>
            <a:ext cx="271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BF1218B5-A1FE-4E19-812D-8987A9D54EF4}"/>
              </a:ext>
            </a:extLst>
          </p:cNvPr>
          <p:cNvSpPr/>
          <p:nvPr/>
        </p:nvSpPr>
        <p:spPr>
          <a:xfrm>
            <a:off x="5257800" y="2133600"/>
            <a:ext cx="271007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Arquitetura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88094D22-9525-48AC-B035-F7099F675D49}"/>
              </a:ext>
            </a:extLst>
          </p:cNvPr>
          <p:cNvSpPr/>
          <p:nvPr/>
        </p:nvSpPr>
        <p:spPr>
          <a:xfrm>
            <a:off x="1490870" y="3930854"/>
            <a:ext cx="271007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Desenvolvimento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2D7CE0E7-EF99-452A-BA8D-09649C3458B9}"/>
              </a:ext>
            </a:extLst>
          </p:cNvPr>
          <p:cNvSpPr/>
          <p:nvPr/>
        </p:nvSpPr>
        <p:spPr>
          <a:xfrm>
            <a:off x="5257800" y="3930854"/>
            <a:ext cx="271007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Comentários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91A03B-86FF-418C-B20E-623120CE5507}"/>
              </a:ext>
            </a:extLst>
          </p:cNvPr>
          <p:cNvSpPr txBox="1"/>
          <p:nvPr/>
        </p:nvSpPr>
        <p:spPr>
          <a:xfrm>
            <a:off x="5257800" y="4038600"/>
            <a:ext cx="270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47035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8F04F8-A9A2-4021-9066-1540880C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5" y="1474969"/>
            <a:ext cx="211794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100"/>
              <a:t>O que é um chatbot?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7B890C-7F23-4211-8183-DAC50B13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76" y="3531204"/>
            <a:ext cx="211793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defTabSz="914400">
              <a:lnSpc>
                <a:spcPct val="110000"/>
              </a:lnSpc>
              <a:buNone/>
            </a:pPr>
            <a:r>
              <a:rPr lang="en-US" sz="1400" cap="all"/>
              <a:t>Um </a:t>
            </a:r>
            <a:r>
              <a:rPr lang="en-US" sz="1400" i="1" cap="all"/>
              <a:t>Chatbot</a:t>
            </a:r>
            <a:r>
              <a:rPr lang="en-US" sz="1400" cap="all"/>
              <a:t> é um programa desenvolvido com o objetivo de simular uma conversa com um utilizador.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84541" y="482171"/>
            <a:ext cx="5670087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1615" y="977965"/>
            <a:ext cx="4961686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m para chatbot">
            <a:extLst>
              <a:ext uri="{FF2B5EF4-FFF2-40B4-BE49-F238E27FC236}">
                <a16:creationId xmlns:a16="http://schemas.microsoft.com/office/drawing/2014/main" id="{9C5A144F-566C-46DF-AE6C-3E05E950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80" y="1476738"/>
            <a:ext cx="4712189" cy="314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6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CD5B1D2-12B8-4D9D-B992-70F6425F727E}"/>
              </a:ext>
            </a:extLst>
          </p:cNvPr>
          <p:cNvSpPr/>
          <p:nvPr/>
        </p:nvSpPr>
        <p:spPr>
          <a:xfrm>
            <a:off x="1295400" y="2363011"/>
            <a:ext cx="3200400" cy="40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Assistentes Digitais</a:t>
            </a:r>
          </a:p>
        </p:txBody>
      </p:sp>
      <p:pic>
        <p:nvPicPr>
          <p:cNvPr id="2052" name="Picture 4" descr="Resultado de imagem para alexa logo">
            <a:extLst>
              <a:ext uri="{FF2B5EF4-FFF2-40B4-BE49-F238E27FC236}">
                <a16:creationId xmlns:a16="http://schemas.microsoft.com/office/drawing/2014/main" id="{9BCB99FF-DDD8-44C6-9162-0ACF8127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3" t="29590" r="18490" b="30702"/>
          <a:stretch/>
        </p:blipFill>
        <p:spPr bwMode="auto">
          <a:xfrm>
            <a:off x="2765996" y="4701945"/>
            <a:ext cx="2063986" cy="12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google assistant logo">
            <a:extLst>
              <a:ext uri="{FF2B5EF4-FFF2-40B4-BE49-F238E27FC236}">
                <a16:creationId xmlns:a16="http://schemas.microsoft.com/office/drawing/2014/main" id="{5956C01B-BED1-4BC9-ACC0-6C71BFD8B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9" b="32040"/>
          <a:stretch/>
        </p:blipFill>
        <p:spPr bwMode="auto">
          <a:xfrm>
            <a:off x="2413564" y="3966184"/>
            <a:ext cx="3946218" cy="85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6BA72F6-486F-47B3-B05D-C59862836801}"/>
              </a:ext>
            </a:extLst>
          </p:cNvPr>
          <p:cNvSpPr/>
          <p:nvPr/>
        </p:nvSpPr>
        <p:spPr>
          <a:xfrm>
            <a:off x="5029200" y="2363011"/>
            <a:ext cx="3200400" cy="40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Tutores de Línguas Estrangeiras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B269A2E-2A3C-423E-83CD-BEB94075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/>
              <a:t>Porquê? Para quê?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D17DF9E-9208-4989-A9D3-AA4392AACB8F}"/>
              </a:ext>
            </a:extLst>
          </p:cNvPr>
          <p:cNvSpPr/>
          <p:nvPr/>
        </p:nvSpPr>
        <p:spPr>
          <a:xfrm>
            <a:off x="1295400" y="3026411"/>
            <a:ext cx="3200400" cy="40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Diagnóstico Médico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5F7CB41-23A2-40DE-A890-BEB607211F84}"/>
              </a:ext>
            </a:extLst>
          </p:cNvPr>
          <p:cNvSpPr/>
          <p:nvPr/>
        </p:nvSpPr>
        <p:spPr>
          <a:xfrm>
            <a:off x="5029200" y="3020228"/>
            <a:ext cx="3200400" cy="40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Planeamento de Viagens</a:t>
            </a:r>
          </a:p>
        </p:txBody>
      </p:sp>
      <p:pic>
        <p:nvPicPr>
          <p:cNvPr id="2058" name="Picture 10" descr="Resultado de imagem para Mitsuku bot logo">
            <a:extLst>
              <a:ext uri="{FF2B5EF4-FFF2-40B4-BE49-F238E27FC236}">
                <a16:creationId xmlns:a16="http://schemas.microsoft.com/office/drawing/2014/main" id="{07726BA2-AD64-4F7B-97E6-2E8C1B32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56" y="3900070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2E97644-8E34-459E-B90F-26E8BCCBB6C1}"/>
              </a:ext>
            </a:extLst>
          </p:cNvPr>
          <p:cNvSpPr/>
          <p:nvPr/>
        </p:nvSpPr>
        <p:spPr>
          <a:xfrm>
            <a:off x="6835553" y="5741814"/>
            <a:ext cx="968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tamaran"/>
              </a:rPr>
              <a:t>Mitsuku</a:t>
            </a:r>
            <a:endParaRPr lang="pt-PT" b="1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tamaran"/>
            </a:endParaRPr>
          </a:p>
        </p:txBody>
      </p:sp>
      <p:pic>
        <p:nvPicPr>
          <p:cNvPr id="2060" name="Picture 12" descr="Resultado de imagem para facebook m bot logo">
            <a:extLst>
              <a:ext uri="{FF2B5EF4-FFF2-40B4-BE49-F238E27FC236}">
                <a16:creationId xmlns:a16="http://schemas.microsoft.com/office/drawing/2014/main" id="{8120337C-4947-4A3B-B427-A88EA703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3597" y1="23460" x2="33597" y2="23460"/>
                        <a14:foregroundMark x1="26219" y1="14692" x2="30303" y2="82227"/>
                        <a14:foregroundMark x1="30303" y1="82227" x2="36364" y2="87441"/>
                        <a14:foregroundMark x1="36364" y1="87441" x2="47694" y2="64929"/>
                        <a14:foregroundMark x1="47694" y1="64929" x2="54545" y2="68483"/>
                        <a14:foregroundMark x1="54545" y1="68483" x2="59157" y2="78199"/>
                        <a14:foregroundMark x1="59157" y1="78199" x2="66271" y2="78436"/>
                        <a14:foregroundMark x1="66271" y1="78436" x2="69302" y2="66825"/>
                        <a14:foregroundMark x1="69302" y1="66825" x2="68775" y2="31754"/>
                        <a14:foregroundMark x1="68775" y1="31754" x2="63505" y2="22512"/>
                        <a14:foregroundMark x1="63505" y1="22512" x2="57312" y2="32227"/>
                        <a14:foregroundMark x1="57312" y1="32227" x2="48748" y2="39573"/>
                        <a14:foregroundMark x1="48748" y1="39573" x2="41238" y2="34597"/>
                        <a14:foregroundMark x1="41238" y1="34597" x2="38999" y2="21327"/>
                        <a14:foregroundMark x1="38999" y1="21327" x2="32411" y2="16588"/>
                        <a14:foregroundMark x1="32411" y1="16588" x2="26746" y2="20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28" y="4976317"/>
            <a:ext cx="1351185" cy="7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sultado de imagem para Duolingo">
            <a:extLst>
              <a:ext uri="{FF2B5EF4-FFF2-40B4-BE49-F238E27FC236}">
                <a16:creationId xmlns:a16="http://schemas.microsoft.com/office/drawing/2014/main" id="{2EB6D19B-2951-49FF-AB16-21580518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94" y="4393563"/>
            <a:ext cx="1351186" cy="1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48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5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53FE05C-48C7-4051-A3E3-24398576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4968"/>
            <a:ext cx="2980252" cy="1954027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 defTabSz="914400"/>
            <a:r>
              <a:rPr lang="en-US" sz="3100" dirty="0" err="1"/>
              <a:t>arquitetura</a:t>
            </a:r>
            <a:endParaRPr lang="pt-PT" sz="31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84541" y="482171"/>
            <a:ext cx="5670087" cy="5149101"/>
            <a:chOff x="3979389" y="482171"/>
            <a:chExt cx="7560115" cy="514910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1615" y="977965"/>
            <a:ext cx="4961686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Marcador de Posição de Conteúdo 4">
            <a:extLst>
              <a:ext uri="{FF2B5EF4-FFF2-40B4-BE49-F238E27FC236}">
                <a16:creationId xmlns:a16="http://schemas.microsoft.com/office/drawing/2014/main" id="{7EA701F0-8901-41D8-AE79-7A99F2F51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68" y="1116345"/>
            <a:ext cx="4272013" cy="386617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75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318D28-CC5A-4AEC-9285-D20A00D0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46" y="4459039"/>
            <a:ext cx="6482259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100"/>
              <a:t>desenvolvimento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254" y="323838"/>
            <a:ext cx="6974973" cy="3652791"/>
            <a:chOff x="1445672" y="323838"/>
            <a:chExt cx="9299965" cy="36527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5057" y="806495"/>
            <a:ext cx="6260706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2546" y="5027185"/>
            <a:ext cx="64822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m para python png">
            <a:extLst>
              <a:ext uri="{FF2B5EF4-FFF2-40B4-BE49-F238E27FC236}">
                <a16:creationId xmlns:a16="http://schemas.microsoft.com/office/drawing/2014/main" id="{89E59630-7A5A-4169-B1C0-54AAA79D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61434"/>
            <a:ext cx="4117146" cy="205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7DF963-7A36-41D0-9DD1-8DCA7D97A685}"/>
              </a:ext>
            </a:extLst>
          </p:cNvPr>
          <p:cNvSpPr txBox="1"/>
          <p:nvPr/>
        </p:nvSpPr>
        <p:spPr>
          <a:xfrm>
            <a:off x="4191000" y="1831655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Natural Language Analysis</a:t>
            </a:r>
          </a:p>
          <a:p>
            <a:pPr algn="ctr"/>
            <a:r>
              <a:rPr lang="en-US" sz="2000" dirty="0"/>
              <a:t>with NLTK</a:t>
            </a:r>
          </a:p>
        </p:txBody>
      </p:sp>
    </p:spTree>
    <p:extLst>
      <p:ext uri="{BB962C8B-B14F-4D97-AF65-F5344CB8AC3E}">
        <p14:creationId xmlns:p14="http://schemas.microsoft.com/office/powerpoint/2010/main" val="178937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937C4-CFA3-4662-84B9-DEB23E8D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PT" dirty="0"/>
              <a:t>outputs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51DD3E-E39C-4BF0-8CF5-5FDA2F57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1008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109</Words>
  <Application>Microsoft Office PowerPoint</Application>
  <PresentationFormat>Apresentação no Ecrã (4:3)</PresentationFormat>
  <Paragraphs>33</Paragraphs>
  <Slides>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Catamaran</vt:lpstr>
      <vt:lpstr>Gill Sans MT</vt:lpstr>
      <vt:lpstr>Galeria</vt:lpstr>
      <vt:lpstr>DSL para a geração de chatbots</vt:lpstr>
      <vt:lpstr>DSL para a geração de chatbots</vt:lpstr>
      <vt:lpstr>estrutura</vt:lpstr>
      <vt:lpstr>O que é um chatbot?</vt:lpstr>
      <vt:lpstr>Porquê? Para quê? </vt:lpstr>
      <vt:lpstr>arquitetura</vt:lpstr>
      <vt:lpstr>desenvolvimento</vt:lpstr>
      <vt:lpstr>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DSL para a geração de chatbots</dc:title>
  <dc:creator>Diana Barbosa</dc:creator>
  <cp:lastModifiedBy>Diana Barbosa</cp:lastModifiedBy>
  <cp:revision>2</cp:revision>
  <dcterms:created xsi:type="dcterms:W3CDTF">2019-03-24T22:01:55Z</dcterms:created>
  <dcterms:modified xsi:type="dcterms:W3CDTF">2019-03-24T22:11:54Z</dcterms:modified>
</cp:coreProperties>
</file>