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6" r:id="rId4"/>
    <p:sldId id="266" r:id="rId5"/>
    <p:sldId id="301" r:id="rId6"/>
    <p:sldId id="303" r:id="rId7"/>
    <p:sldId id="304" r:id="rId8"/>
    <p:sldId id="308" r:id="rId9"/>
    <p:sldId id="307" r:id="rId10"/>
    <p:sldId id="312" r:id="rId11"/>
    <p:sldId id="314" r:id="rId12"/>
    <p:sldId id="316" r:id="rId13"/>
    <p:sldId id="317" r:id="rId14"/>
    <p:sldId id="320" r:id="rId15"/>
    <p:sldId id="319" r:id="rId16"/>
    <p:sldId id="298" r:id="rId17"/>
    <p:sldId id="295" r:id="rId18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C00000"/>
    <a:srgbClr val="C52727"/>
    <a:srgbClr val="4A7EBB"/>
    <a:srgbClr val="00B050"/>
    <a:srgbClr val="C85C57"/>
    <a:srgbClr val="619BD5"/>
    <a:srgbClr val="FB9705"/>
    <a:srgbClr val="A0A9B4"/>
    <a:srgbClr val="F6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6374" autoAdjust="0"/>
  </p:normalViewPr>
  <p:slideViewPr>
    <p:cSldViewPr>
      <p:cViewPr>
        <p:scale>
          <a:sx n="100" d="100"/>
          <a:sy n="100" d="100"/>
        </p:scale>
        <p:origin x="2172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4646866" y="444576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 do CSV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654E067-7784-46F9-93A0-6F9A4833FBCD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6C43611-678D-461A-ADAD-405B183DD4CF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17FE63B-3EC1-4238-8407-C5F4D873B0FD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650E53F-3B3A-4656-A96C-94A56B986F81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3308A3C-D4F1-4269-A944-66F36221EB1F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4B8E4CB-2043-4288-B51F-7D0BCD7ECF1F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F3EE7A1-7084-4F41-B008-D34CB06213CD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F7FCA58-CF66-4F73-AD39-E2B32FE127B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921907-4CCE-40B1-862A-5CC413285C03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64" name="Conexão reta 63">
              <a:extLst>
                <a:ext uri="{FF2B5EF4-FFF2-40B4-BE49-F238E27FC236}">
                  <a16:creationId xmlns:a16="http://schemas.microsoft.com/office/drawing/2014/main" id="{485C5E55-7AED-4257-8E82-01E15ED8D5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84AE9D3C-8C83-4C78-9617-95A2EE13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293C646D-8F14-45CF-95DC-5C8E39FD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2406ECAF-4ABE-477B-BC59-1076FF9693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2168EA6-2A8C-40B9-A87B-BAEF38B5CC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E48707A-23AE-4CBC-A6A2-3B0E9EA33C6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35651B-4180-4619-BF78-3054868FE28A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23A403-966B-40E8-9B73-0C91D58EBE6A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DEB3904-111E-4EAC-9005-7E9A0E8A809D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BDF1443-55A6-4CF7-A75B-F474336CD8BB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F86BB53-07DE-4C15-8200-C58059B891D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5720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C52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C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 err="1"/>
              <a:t>dummy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[continuação da conversa da SEI mas já a fazer menos sentido.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não deu para tentar criar uma no meu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pc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porque n funciona]</a:t>
            </a:r>
            <a:endParaRPr lang="pt-PT" sz="17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 e a sua…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963815" y="2401120"/>
            <a:ext cx="3478013" cy="186607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595965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DSL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3815" y="2601022"/>
            <a:ext cx="347801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Casos de estudo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" y="4550124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2817" y="5141538"/>
            <a:ext cx="225488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Trabalho Futuro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00" y="2970005"/>
            <a:ext cx="2996302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SEI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E00ED50-D422-4AF4-956A-FE3646713E3E}"/>
              </a:ext>
            </a:extLst>
          </p:cNvPr>
          <p:cNvSpPr txBox="1"/>
          <p:nvPr/>
        </p:nvSpPr>
        <p:spPr>
          <a:xfrm>
            <a:off x="408188" y="1255338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Objetivos</a:t>
            </a:r>
            <a:endParaRPr sz="165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E41A15AF-D3C5-484E-AFD9-35CD10F1B208}"/>
              </a:ext>
            </a:extLst>
          </p:cNvPr>
          <p:cNvSpPr txBox="1">
            <a:spLocks/>
          </p:cNvSpPr>
          <p:nvPr/>
        </p:nvSpPr>
        <p:spPr>
          <a:xfrm>
            <a:off x="3726656" y="304800"/>
            <a:ext cx="1690688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14"/>
              </a:spcBef>
            </a:pPr>
            <a:r>
              <a:rPr lang="pt-PT" spc="-185" dirty="0"/>
              <a:t>Estrutura</a:t>
            </a:r>
            <a:endParaRPr lang="pt-PT" kern="0"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Preciso de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informações sobre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Quando é que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pagar para me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 tens que pagar.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Quando é a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 de 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</TotalTime>
  <Words>815</Words>
  <Application>Microsoft Office PowerPoint</Application>
  <PresentationFormat>Apresentação no Ecrã (4:3)</PresentationFormat>
  <Paragraphs>225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Apresentação do PowerPoint</vt:lpstr>
      <vt:lpstr>DSL</vt:lpstr>
      <vt:lpstr>DSL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dummy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189</cp:revision>
  <dcterms:created xsi:type="dcterms:W3CDTF">2019-01-12T14:07:05Z</dcterms:created>
  <dcterms:modified xsi:type="dcterms:W3CDTF">2019-05-27T09:21:57Z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