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19" r:id="rId16"/>
    <p:sldId id="298" r:id="rId17"/>
    <p:sldId id="295" r:id="rId18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52727"/>
    <a:srgbClr val="254061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74" autoAdjust="0"/>
  </p:normalViewPr>
  <p:slideViewPr>
    <p:cSldViewPr>
      <p:cViewPr>
        <p:scale>
          <a:sx n="125" d="100"/>
          <a:sy n="125" d="100"/>
        </p:scale>
        <p:origin x="1452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5090094" y="444576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427B8D-3A2E-4B60-BE99-34539924C17D}"/>
              </a:ext>
            </a:extLst>
          </p:cNvPr>
          <p:cNvGrpSpPr/>
          <p:nvPr/>
        </p:nvGrpSpPr>
        <p:grpSpPr>
          <a:xfrm>
            <a:off x="1461575" y="4405553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B937E9E-DB17-4211-9327-233FE5F68C15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67E7804-3391-415A-832A-A13A9A50DD55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506D5A-F985-4F3E-8078-20ECCD012D67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  <a:endParaRPr lang="pt-PT" sz="1400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D6AFB97-9712-4512-B2F2-7B082F3C313C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5B5B856-4B7A-42AA-9A5C-3DC65CA15853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4F2518F-22C8-46AC-9ED2-D5658D048F85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  <a:endParaRPr lang="pt-PT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15C5B1E-F4E1-42DC-9D54-A8B0A4CDA4A9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Inicio</a:t>
              </a:r>
              <a:endParaRPr lang="pt-PT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4A4A884-7451-4914-9736-3C1809F9CEC5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Fim</a:t>
              </a:r>
              <a:endParaRPr lang="pt-PT" dirty="0"/>
            </a:p>
          </p:txBody>
        </p: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AC6EDC00-6FB5-4D68-8F49-46EE9CA7204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6A61BAC9-9D18-46FE-A1F6-D798A73CBF73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B75B33AF-4389-46A0-9902-6E4787B64D8D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871BEC06-94E3-4D61-8FF0-7587A4A54D7F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8FCBACA6-94F2-48A5-8530-A2458D1F41C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1E2CEC4-E7A5-40BE-A766-B20E176009BB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  <a:endParaRPr lang="pt-PT" sz="1100" dirty="0">
                <a:solidFill>
                  <a:srgbClr val="C00000"/>
                </a:solidFill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5CBF0DB3-CC8F-40C5-9D1D-E7E72CA9F16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880821C-88BB-49C8-9D79-58D085D8A89D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2784360-0FB0-4ED5-9FCE-204C6D702449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70BF4A8-F8DC-40A8-912A-65D073B047A6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959EFD1-9102-42C3-A3B5-9B14BDE250C6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5720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C52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C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[continuação da conversa da SEI mas já a fazer menos sentido.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não deu para tentar criar uma no meu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pc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porque n funciona]</a:t>
            </a:r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595965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DSL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Casos de estudo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5141538"/>
            <a:ext cx="225488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0" y="2970005"/>
            <a:ext cx="2996302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SEI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E00ED50-D422-4AF4-956A-FE3646713E3E}"/>
              </a:ext>
            </a:extLst>
          </p:cNvPr>
          <p:cNvSpPr txBox="1"/>
          <p:nvPr/>
        </p:nvSpPr>
        <p:spPr>
          <a:xfrm>
            <a:off x="408188" y="1255338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Objetivos</a:t>
            </a:r>
            <a:endParaRPr sz="165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E41A15AF-D3C5-484E-AFD9-35CD10F1B208}"/>
              </a:ext>
            </a:extLst>
          </p:cNvPr>
          <p:cNvSpPr txBox="1">
            <a:spLocks/>
          </p:cNvSpPr>
          <p:nvPr/>
        </p:nvSpPr>
        <p:spPr>
          <a:xfrm>
            <a:off x="3726656" y="304800"/>
            <a:ext cx="1690688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spc="-185" dirty="0"/>
              <a:t>Estrutura</a:t>
            </a:r>
            <a:endParaRPr lang="pt-PT" kern="0"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Preciso de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informações sobre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que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pagar para me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pagar.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a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 de 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805</Words>
  <Application>Microsoft Office PowerPoint</Application>
  <PresentationFormat>Apresentação no Ecrã (4:3)</PresentationFormat>
  <Paragraphs>223</Paragraphs>
  <Slides>17</Slides>
  <Notes>17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Apresentação do PowerPoint</vt:lpstr>
      <vt:lpstr>DSL</vt:lpstr>
      <vt:lpstr>DSL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185</cp:revision>
  <dcterms:created xsi:type="dcterms:W3CDTF">2019-01-12T14:07:05Z</dcterms:created>
  <dcterms:modified xsi:type="dcterms:W3CDTF">2019-05-26T13:51:33Z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