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4BD9"/>
    <a:srgbClr val="EAEAEA"/>
    <a:srgbClr val="DDDDDD"/>
    <a:srgbClr val="00B0F0"/>
    <a:srgbClr val="FFFFFF"/>
    <a:srgbClr val="00ADE1"/>
    <a:srgbClr val="6E808A"/>
    <a:srgbClr val="DFA40F"/>
    <a:srgbClr val="E6A70A"/>
    <a:srgbClr val="3750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9" d="100"/>
          <a:sy n="69" d="100"/>
        </p:scale>
        <p:origin x="84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E4BE61-9294-4BF8-85E2-47F1FEA691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D7B48C9-FFDB-4D23-9529-A820878D09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11618C21-4A2A-478B-ACA9-0AF2445E4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BCEFD-7609-49CC-BAEB-2982FABF0180}" type="datetimeFigureOut">
              <a:rPr lang="pt-PT" smtClean="0"/>
              <a:t>22/02/2019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6B48633C-FBCB-42C3-B7E8-43085FA2C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30AA27F8-1C7A-4DC3-8F63-D5EBEBB56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A6681-5B30-450D-B921-13B2CEB7A0D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74823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1A3C4C-FA4C-41D0-A7A4-D8B5450AE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4784FEEB-0115-4E20-9D75-5D904CB2E0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83656009-459C-47CF-9B84-2F0D15040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BCEFD-7609-49CC-BAEB-2982FABF0180}" type="datetimeFigureOut">
              <a:rPr lang="pt-PT" smtClean="0"/>
              <a:t>22/02/2019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3EC9AED1-1265-4A1F-AE09-8CE5B6689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452F7596-7C2A-40D7-B83A-12CF7EBF5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A6681-5B30-450D-B921-13B2CEB7A0D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47439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9490237-A053-427B-9EA0-E2DEC643E9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C3D03646-0A5E-44BF-9EC9-71EB5ED8E2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EE07CAAA-B0EF-4CA2-9689-F3CA878F2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BCEFD-7609-49CC-BAEB-2982FABF0180}" type="datetimeFigureOut">
              <a:rPr lang="pt-PT" smtClean="0"/>
              <a:t>22/02/2019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83B62474-9902-4E6C-A714-A0245FD10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AE612A34-2C26-4E25-91AC-45519DBDC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A6681-5B30-450D-B921-13B2CEB7A0D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97635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C2D327-44E9-4F18-B756-219960C2F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E8DC8EA-47A6-428E-8B03-10498D2115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2355CDD4-12ED-492C-8B75-749D3FE0F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BCEFD-7609-49CC-BAEB-2982FABF0180}" type="datetimeFigureOut">
              <a:rPr lang="pt-PT" smtClean="0"/>
              <a:t>22/02/2019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A4D251CC-CED4-4A72-85A3-642FF9576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FB79CA85-C78F-44DB-8058-25C7C9BE5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A6681-5B30-450D-B921-13B2CEB7A0D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57561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FAEA93-6CF7-49C4-A421-DA7B8253B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D50CCA2B-AE28-4271-8193-37CE93310F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4E8EAC11-AB53-4860-BD75-DFA54AF28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BCEFD-7609-49CC-BAEB-2982FABF0180}" type="datetimeFigureOut">
              <a:rPr lang="pt-PT" smtClean="0"/>
              <a:t>22/02/2019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1FAA13C3-F485-4E3F-A446-13C7C8CEE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CEB39205-2572-4ACC-B614-3DA16D431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A6681-5B30-450D-B921-13B2CEB7A0D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7291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4CD723-D2E0-45DF-9A8D-F5DF72404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857E8D8-D4C5-4B34-8972-FAAD6A5ADF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413B3E24-1D0F-49A1-A71C-116B0B859C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FC8B3B4B-E786-45D7-89B5-DF0BFF733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BCEFD-7609-49CC-BAEB-2982FABF0180}" type="datetimeFigureOut">
              <a:rPr lang="pt-PT" smtClean="0"/>
              <a:t>22/02/2019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FFD776BB-AA8E-467A-B879-045A0C514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035EF589-E6D7-430F-9DE2-47A60C658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A6681-5B30-450D-B921-13B2CEB7A0D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80778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8BBCA6-591E-4AC9-9996-B3E62A23F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A2DBC04A-CF66-4CBF-8B53-B6922EF7AD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1F898B77-3E75-43B8-9EB5-74424BEB18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C4BE0801-6099-4D7F-AE5E-34AC6D31B0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E652A4BC-9285-4240-A849-F2D58D83AD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BC2B23E9-069B-4ADF-914C-F969DAA13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BCEFD-7609-49CC-BAEB-2982FABF0180}" type="datetimeFigureOut">
              <a:rPr lang="pt-PT" smtClean="0"/>
              <a:t>22/02/2019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5D85C5B1-DB38-4832-B638-00DE77D33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103F3C01-B5C6-4B06-A853-7A2B1822E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A6681-5B30-450D-B921-13B2CEB7A0D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22634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87E15F-47A0-4BBB-89E0-13E581A3E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EB517D72-2C67-4577-9616-9C8F34A5B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BCEFD-7609-49CC-BAEB-2982FABF0180}" type="datetimeFigureOut">
              <a:rPr lang="pt-PT" smtClean="0"/>
              <a:t>22/02/2019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2EA9417F-F7A4-4786-82EE-16C30E068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CE07815B-1AB6-45C3-8991-EB8826539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A6681-5B30-450D-B921-13B2CEB7A0D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22605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78701647-1CA7-45AB-8DE7-DED377FAC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BCEFD-7609-49CC-BAEB-2982FABF0180}" type="datetimeFigureOut">
              <a:rPr lang="pt-PT" smtClean="0"/>
              <a:t>22/02/2019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9324A3B2-F11D-4517-84A7-AC741B37E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23BAEF70-99E0-4B51-8D6B-2EF8395F3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A6681-5B30-450D-B921-13B2CEB7A0D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55579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B84830-6241-4C2E-AA18-3F1B151A0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30A0761-3A52-4609-A526-805E776687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88716A02-AABE-4F7F-9D77-54CB05945F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74C3289D-4F71-405D-A80C-97E731B96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BCEFD-7609-49CC-BAEB-2982FABF0180}" type="datetimeFigureOut">
              <a:rPr lang="pt-PT" smtClean="0"/>
              <a:t>22/02/2019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EDC654EC-CCAA-4F21-A975-1B313478C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BB0B06B3-3937-4962-9D38-6B2CAD938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A6681-5B30-450D-B921-13B2CEB7A0D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81257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FDC0A3-64F3-47FD-AFA1-7009E3353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08752314-4156-49F8-A2CC-2A3FBEB6E0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20821E08-0E2A-439F-9763-268C56FC8D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43D69EBF-749F-4FC5-9F83-1E4CD7721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BCEFD-7609-49CC-BAEB-2982FABF0180}" type="datetimeFigureOut">
              <a:rPr lang="pt-PT" smtClean="0"/>
              <a:t>22/02/2019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EE837565-AB6E-4EFD-81E7-2A7FDDFD7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A202E08F-1901-4425-B43D-8F89A86B9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A6681-5B30-450D-B921-13B2CEB7A0D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34720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A4531BB1-8787-4B28-9410-72152F275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F851C476-04F2-4C00-BCFB-EAEA008E8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F6029917-BB3A-4AC3-94FF-FEE605D544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FBCEFD-7609-49CC-BAEB-2982FABF0180}" type="datetimeFigureOut">
              <a:rPr lang="pt-PT" smtClean="0"/>
              <a:t>22/02/2019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7892730A-B1F6-4DE6-B157-CC570867DA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14162AFE-CFDC-4481-9A5A-C987C8D135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2A6681-5B30-450D-B921-13B2CEB7A0D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81771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Agrupar 60">
            <a:extLst>
              <a:ext uri="{FF2B5EF4-FFF2-40B4-BE49-F238E27FC236}">
                <a16:creationId xmlns:a16="http://schemas.microsoft.com/office/drawing/2014/main" id="{882A4B96-2FDB-4277-BF5F-A3298AAE2F04}"/>
              </a:ext>
            </a:extLst>
          </p:cNvPr>
          <p:cNvGrpSpPr/>
          <p:nvPr/>
        </p:nvGrpSpPr>
        <p:grpSpPr>
          <a:xfrm>
            <a:off x="3080686" y="1212157"/>
            <a:ext cx="6030628" cy="3935261"/>
            <a:chOff x="1345297" y="671830"/>
            <a:chExt cx="6030628" cy="3935261"/>
          </a:xfrm>
        </p:grpSpPr>
        <p:grpSp>
          <p:nvGrpSpPr>
            <p:cNvPr id="44" name="Agrupar 43">
              <a:extLst>
                <a:ext uri="{FF2B5EF4-FFF2-40B4-BE49-F238E27FC236}">
                  <a16:creationId xmlns:a16="http://schemas.microsoft.com/office/drawing/2014/main" id="{73A971F4-FE8C-48BE-9C8F-BF0D60AE0CA2}"/>
                </a:ext>
              </a:extLst>
            </p:cNvPr>
            <p:cNvGrpSpPr/>
            <p:nvPr/>
          </p:nvGrpSpPr>
          <p:grpSpPr>
            <a:xfrm>
              <a:off x="3857478" y="900419"/>
              <a:ext cx="2012569" cy="983674"/>
              <a:chOff x="3102051" y="2396098"/>
              <a:chExt cx="1743251" cy="983674"/>
            </a:xfrm>
            <a:solidFill>
              <a:srgbClr val="00ADE1"/>
            </a:solidFill>
          </p:grpSpPr>
          <p:sp>
            <p:nvSpPr>
              <p:cNvPr id="33" name="Retângulo: Cantos Arredondados 32">
                <a:extLst>
                  <a:ext uri="{FF2B5EF4-FFF2-40B4-BE49-F238E27FC236}">
                    <a16:creationId xmlns:a16="http://schemas.microsoft.com/office/drawing/2014/main" id="{23BF0F85-6F3D-48DF-B43F-58514BA5CC23}"/>
                  </a:ext>
                </a:extLst>
              </p:cNvPr>
              <p:cNvSpPr/>
              <p:nvPr/>
            </p:nvSpPr>
            <p:spPr>
              <a:xfrm>
                <a:off x="3102051" y="2396098"/>
                <a:ext cx="1725718" cy="983674"/>
              </a:xfrm>
              <a:prstGeom prst="roundRect">
                <a:avLst/>
              </a:prstGeom>
              <a:solidFill>
                <a:srgbClr val="EAEAEA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6713A9FB-F45B-41FE-BB4A-E84B7D2C254A}"/>
                  </a:ext>
                </a:extLst>
              </p:cNvPr>
              <p:cNvSpPr txBox="1"/>
              <p:nvPr/>
            </p:nvSpPr>
            <p:spPr>
              <a:xfrm>
                <a:off x="3119583" y="2543081"/>
                <a:ext cx="172571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PT" dirty="0">
                    <a:latin typeface="Arial" panose="020B0604020202020204" pitchFamily="34" charset="0"/>
                    <a:cs typeface="Arial" panose="020B0604020202020204" pitchFamily="34" charset="0"/>
                  </a:rPr>
                  <a:t>Processamento da informação</a:t>
                </a:r>
              </a:p>
            </p:txBody>
          </p:sp>
        </p:grpSp>
        <p:grpSp>
          <p:nvGrpSpPr>
            <p:cNvPr id="53" name="Agrupar 52">
              <a:extLst>
                <a:ext uri="{FF2B5EF4-FFF2-40B4-BE49-F238E27FC236}">
                  <a16:creationId xmlns:a16="http://schemas.microsoft.com/office/drawing/2014/main" id="{CADC1EAD-13AD-4733-90F8-22AE24FFD84B}"/>
                </a:ext>
              </a:extLst>
            </p:cNvPr>
            <p:cNvGrpSpPr/>
            <p:nvPr/>
          </p:nvGrpSpPr>
          <p:grpSpPr>
            <a:xfrm>
              <a:off x="1559715" y="3721233"/>
              <a:ext cx="1345297" cy="646331"/>
              <a:chOff x="3316697" y="4802328"/>
              <a:chExt cx="1345297" cy="646331"/>
            </a:xfrm>
          </p:grpSpPr>
          <p:sp>
            <p:nvSpPr>
              <p:cNvPr id="51" name="Retângulo: Cantos Arredondados 50">
                <a:extLst>
                  <a:ext uri="{FF2B5EF4-FFF2-40B4-BE49-F238E27FC236}">
                    <a16:creationId xmlns:a16="http://schemas.microsoft.com/office/drawing/2014/main" id="{0BFB10B0-F03A-4A71-9835-3C4C1EA98656}"/>
                  </a:ext>
                </a:extLst>
              </p:cNvPr>
              <p:cNvSpPr/>
              <p:nvPr/>
            </p:nvSpPr>
            <p:spPr>
              <a:xfrm>
                <a:off x="3316697" y="4802328"/>
                <a:ext cx="1345297" cy="646331"/>
              </a:xfrm>
              <a:prstGeom prst="roundRect">
                <a:avLst/>
              </a:prstGeom>
              <a:solidFill>
                <a:srgbClr val="EAEAEA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26" name="CaixaDeTexto 25">
                <a:extLst>
                  <a:ext uri="{FF2B5EF4-FFF2-40B4-BE49-F238E27FC236}">
                    <a16:creationId xmlns:a16="http://schemas.microsoft.com/office/drawing/2014/main" id="{C2877B38-E4DD-420F-A2EA-3D1F80E03D98}"/>
                  </a:ext>
                </a:extLst>
              </p:cNvPr>
              <p:cNvSpPr txBox="1"/>
              <p:nvPr/>
            </p:nvSpPr>
            <p:spPr>
              <a:xfrm>
                <a:off x="3316697" y="4946342"/>
                <a:ext cx="13452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PT" dirty="0">
                    <a:latin typeface="Arial" panose="020B0604020202020204" pitchFamily="34" charset="0"/>
                    <a:cs typeface="Arial" panose="020B0604020202020204" pitchFamily="34" charset="0"/>
                  </a:rPr>
                  <a:t>Resposta</a:t>
                </a:r>
              </a:p>
            </p:txBody>
          </p:sp>
        </p:grpSp>
        <p:grpSp>
          <p:nvGrpSpPr>
            <p:cNvPr id="45" name="Agrupar 44">
              <a:extLst>
                <a:ext uri="{FF2B5EF4-FFF2-40B4-BE49-F238E27FC236}">
                  <a16:creationId xmlns:a16="http://schemas.microsoft.com/office/drawing/2014/main" id="{914DBED3-FDF2-4599-A808-52FAAD86C461}"/>
                </a:ext>
              </a:extLst>
            </p:cNvPr>
            <p:cNvGrpSpPr/>
            <p:nvPr/>
          </p:nvGrpSpPr>
          <p:grpSpPr>
            <a:xfrm>
              <a:off x="5890416" y="1983358"/>
              <a:ext cx="1485509" cy="1279896"/>
              <a:chOff x="5708842" y="2485013"/>
              <a:chExt cx="1485509" cy="1279896"/>
            </a:xfrm>
            <a:solidFill>
              <a:srgbClr val="DDDDDD"/>
            </a:solidFill>
          </p:grpSpPr>
          <p:sp>
            <p:nvSpPr>
              <p:cNvPr id="32" name="Retângulo: Cantos Arredondados 31">
                <a:extLst>
                  <a:ext uri="{FF2B5EF4-FFF2-40B4-BE49-F238E27FC236}">
                    <a16:creationId xmlns:a16="http://schemas.microsoft.com/office/drawing/2014/main" id="{53F9E03B-2165-4338-A452-B467074046FC}"/>
                  </a:ext>
                </a:extLst>
              </p:cNvPr>
              <p:cNvSpPr/>
              <p:nvPr/>
            </p:nvSpPr>
            <p:spPr>
              <a:xfrm>
                <a:off x="5717492" y="2485013"/>
                <a:ext cx="1476859" cy="1279896"/>
              </a:xfrm>
              <a:prstGeom prst="roundRect">
                <a:avLst/>
              </a:prstGeom>
              <a:solidFill>
                <a:srgbClr val="EAEAEA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43999752-F6E3-4ABB-B79E-A494E47A5020}"/>
                  </a:ext>
                </a:extLst>
              </p:cNvPr>
              <p:cNvSpPr txBox="1"/>
              <p:nvPr/>
            </p:nvSpPr>
            <p:spPr>
              <a:xfrm>
                <a:off x="5757333" y="2611920"/>
                <a:ext cx="14283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PT" dirty="0">
                    <a:latin typeface="Arial" panose="020B0604020202020204" pitchFamily="34" charset="0"/>
                    <a:cs typeface="Arial" panose="020B0604020202020204" pitchFamily="34" charset="0"/>
                  </a:rPr>
                  <a:t>Análise</a:t>
                </a:r>
              </a:p>
            </p:txBody>
          </p:sp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6268B196-4526-477C-B601-B7BFCFF3FDC3}"/>
                  </a:ext>
                </a:extLst>
              </p:cNvPr>
              <p:cNvSpPr txBox="1"/>
              <p:nvPr/>
            </p:nvSpPr>
            <p:spPr>
              <a:xfrm>
                <a:off x="5708842" y="2925776"/>
                <a:ext cx="147685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PT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Keywords</a:t>
                </a:r>
                <a:endParaRPr lang="pt-PT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PT" dirty="0">
                    <a:latin typeface="Arial" panose="020B0604020202020204" pitchFamily="34" charset="0"/>
                    <a:cs typeface="Arial" panose="020B0604020202020204" pitchFamily="34" charset="0"/>
                  </a:rPr>
                  <a:t>Tipos</a:t>
                </a:r>
              </a:p>
            </p:txBody>
          </p:sp>
        </p:grpSp>
        <p:grpSp>
          <p:nvGrpSpPr>
            <p:cNvPr id="56" name="Agrupar 55">
              <a:extLst>
                <a:ext uri="{FF2B5EF4-FFF2-40B4-BE49-F238E27FC236}">
                  <a16:creationId xmlns:a16="http://schemas.microsoft.com/office/drawing/2014/main" id="{440A2264-5E00-4D3D-BB55-75BC0CA65C74}"/>
                </a:ext>
              </a:extLst>
            </p:cNvPr>
            <p:cNvGrpSpPr/>
            <p:nvPr/>
          </p:nvGrpSpPr>
          <p:grpSpPr>
            <a:xfrm>
              <a:off x="3766373" y="3481707"/>
              <a:ext cx="2242343" cy="1125384"/>
              <a:chOff x="2903322" y="3397141"/>
              <a:chExt cx="2242343" cy="1125384"/>
            </a:xfrm>
          </p:grpSpPr>
          <p:sp>
            <p:nvSpPr>
              <p:cNvPr id="37" name="Fluxograma: Disco Magnético 36">
                <a:extLst>
                  <a:ext uri="{FF2B5EF4-FFF2-40B4-BE49-F238E27FC236}">
                    <a16:creationId xmlns:a16="http://schemas.microsoft.com/office/drawing/2014/main" id="{FADB0FD4-31E2-48FF-B0E5-9D25E1DAADB2}"/>
                  </a:ext>
                </a:extLst>
              </p:cNvPr>
              <p:cNvSpPr/>
              <p:nvPr/>
            </p:nvSpPr>
            <p:spPr>
              <a:xfrm>
                <a:off x="2903324" y="3397141"/>
                <a:ext cx="2242341" cy="1125384"/>
              </a:xfrm>
              <a:prstGeom prst="flowChartMagneticDisk">
                <a:avLst/>
              </a:prstGeom>
              <a:solidFill>
                <a:srgbClr val="EAEAEA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35" name="CaixaDeTexto 34">
                <a:extLst>
                  <a:ext uri="{FF2B5EF4-FFF2-40B4-BE49-F238E27FC236}">
                    <a16:creationId xmlns:a16="http://schemas.microsoft.com/office/drawing/2014/main" id="{A23F80F0-56A1-4902-A6DC-E9AF4E58BEE4}"/>
                  </a:ext>
                </a:extLst>
              </p:cNvPr>
              <p:cNvSpPr txBox="1"/>
              <p:nvPr/>
            </p:nvSpPr>
            <p:spPr>
              <a:xfrm>
                <a:off x="2903322" y="3905235"/>
                <a:ext cx="22423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PT" dirty="0">
                    <a:latin typeface="Arial" panose="020B0604020202020204" pitchFamily="34" charset="0"/>
                    <a:cs typeface="Arial" panose="020B0604020202020204" pitchFamily="34" charset="0"/>
                  </a:rPr>
                  <a:t>Base Conhecimento</a:t>
                </a:r>
              </a:p>
            </p:txBody>
          </p:sp>
        </p:grpSp>
        <p:grpSp>
          <p:nvGrpSpPr>
            <p:cNvPr id="43" name="Agrupar 42">
              <a:extLst>
                <a:ext uri="{FF2B5EF4-FFF2-40B4-BE49-F238E27FC236}">
                  <a16:creationId xmlns:a16="http://schemas.microsoft.com/office/drawing/2014/main" id="{C123EF38-BC49-493C-9AE8-295160C6B759}"/>
                </a:ext>
              </a:extLst>
            </p:cNvPr>
            <p:cNvGrpSpPr/>
            <p:nvPr/>
          </p:nvGrpSpPr>
          <p:grpSpPr>
            <a:xfrm>
              <a:off x="1345297" y="671830"/>
              <a:ext cx="1702198" cy="1615946"/>
              <a:chOff x="134976" y="2455906"/>
              <a:chExt cx="1702198" cy="1615946"/>
            </a:xfrm>
          </p:grpSpPr>
          <p:sp>
            <p:nvSpPr>
              <p:cNvPr id="40" name="Bolha de Discurso: Retângulo com Cantos Arredondados 39">
                <a:extLst>
                  <a:ext uri="{FF2B5EF4-FFF2-40B4-BE49-F238E27FC236}">
                    <a16:creationId xmlns:a16="http://schemas.microsoft.com/office/drawing/2014/main" id="{DE02142E-5594-4509-83A4-65E84F7FEA5B}"/>
                  </a:ext>
                </a:extLst>
              </p:cNvPr>
              <p:cNvSpPr/>
              <p:nvPr/>
            </p:nvSpPr>
            <p:spPr>
              <a:xfrm>
                <a:off x="672401" y="2455906"/>
                <a:ext cx="1164773" cy="669418"/>
              </a:xfrm>
              <a:prstGeom prst="wedgeRoundRectCallout">
                <a:avLst>
                  <a:gd name="adj1" fmla="val -36375"/>
                  <a:gd name="adj2" fmla="val 84286"/>
                  <a:gd name="adj3" fmla="val 16667"/>
                </a:avLst>
              </a:prstGeom>
              <a:solidFill>
                <a:srgbClr val="EAEAEA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95DB5972-1444-4FBC-9F59-FDC9B50B87EA}"/>
                  </a:ext>
                </a:extLst>
              </p:cNvPr>
              <p:cNvSpPr txBox="1"/>
              <p:nvPr/>
            </p:nvSpPr>
            <p:spPr>
              <a:xfrm>
                <a:off x="672401" y="2641507"/>
                <a:ext cx="11647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PT" dirty="0">
                    <a:latin typeface="Arial" panose="020B0604020202020204" pitchFamily="34" charset="0"/>
                    <a:cs typeface="Arial" panose="020B0604020202020204" pitchFamily="34" charset="0"/>
                  </a:rPr>
                  <a:t>Pergunta</a:t>
                </a:r>
              </a:p>
            </p:txBody>
          </p:sp>
          <p:pic>
            <p:nvPicPr>
              <p:cNvPr id="1026" name="Picture 2" descr="Resultado de imagem para person icon">
                <a:extLst>
                  <a:ext uri="{FF2B5EF4-FFF2-40B4-BE49-F238E27FC236}">
                    <a16:creationId xmlns:a16="http://schemas.microsoft.com/office/drawing/2014/main" id="{1B5AEE4C-178B-4066-A3FD-881A11639ED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2000" b="97333" l="9936" r="89984">
                            <a14:foregroundMark x1="49866" y1="70750" x2="49866" y2="70750"/>
                            <a14:foregroundMark x1="50456" y1="15750" x2="45140" y2="40500"/>
                            <a14:foregroundMark x1="50456" y1="18500" x2="62272" y2="25833"/>
                            <a14:foregroundMark x1="45730" y1="13000" x2="59318" y2="2000"/>
                            <a14:foregroundMark x1="58727" y1="16667" x2="56955" y2="16667"/>
                            <a14:foregroundMark x1="32143" y1="86333" x2="32734" y2="89083"/>
                            <a14:foregroundMark x1="30371" y1="91833" x2="64044" y2="96417"/>
                            <a14:foregroundMark x1="53410" y1="93667" x2="65816" y2="94583"/>
                            <a14:foregroundMark x1="72905" y1="91833" x2="57546" y2="97333"/>
                            <a14:foregroundMark x1="52820" y1="3833" x2="48684" y2="3833"/>
                            <a14:foregroundMark x1="26235" y1="29500" x2="26235" y2="29500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4976" y="3379125"/>
                <a:ext cx="1074849" cy="69272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41" name="Seta: Para Baixo 40">
              <a:extLst>
                <a:ext uri="{FF2B5EF4-FFF2-40B4-BE49-F238E27FC236}">
                  <a16:creationId xmlns:a16="http://schemas.microsoft.com/office/drawing/2014/main" id="{14FB6718-E76D-40FC-BD46-6155A3EF5F3F}"/>
                </a:ext>
              </a:extLst>
            </p:cNvPr>
            <p:cNvSpPr/>
            <p:nvPr/>
          </p:nvSpPr>
          <p:spPr>
            <a:xfrm rot="16200000">
              <a:off x="3228402" y="1109574"/>
              <a:ext cx="387927" cy="692727"/>
            </a:xfrm>
            <a:prstGeom prst="downArrow">
              <a:avLst/>
            </a:prstGeom>
            <a:solidFill>
              <a:srgbClr val="00B0F0"/>
            </a:solidFill>
            <a:ln>
              <a:solidFill>
                <a:srgbClr val="2F52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49" name="Seta: Para Baixo 48">
              <a:extLst>
                <a:ext uri="{FF2B5EF4-FFF2-40B4-BE49-F238E27FC236}">
                  <a16:creationId xmlns:a16="http://schemas.microsoft.com/office/drawing/2014/main" id="{22A759AA-7D27-4ED8-99EA-2E5900373A74}"/>
                </a:ext>
              </a:extLst>
            </p:cNvPr>
            <p:cNvSpPr/>
            <p:nvPr/>
          </p:nvSpPr>
          <p:spPr>
            <a:xfrm rot="5400000">
              <a:off x="3113624" y="3654889"/>
              <a:ext cx="387927" cy="692727"/>
            </a:xfrm>
            <a:prstGeom prst="downArrow">
              <a:avLst/>
            </a:prstGeom>
            <a:solidFill>
              <a:srgbClr val="00B0F0"/>
            </a:solidFill>
            <a:ln>
              <a:solidFill>
                <a:srgbClr val="2F52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55" name="Seta: Em Ângulo 54">
              <a:extLst>
                <a:ext uri="{FF2B5EF4-FFF2-40B4-BE49-F238E27FC236}">
                  <a16:creationId xmlns:a16="http://schemas.microsoft.com/office/drawing/2014/main" id="{0040E743-703E-4136-8D9D-C39CC1E4AB97}"/>
                </a:ext>
              </a:extLst>
            </p:cNvPr>
            <p:cNvSpPr/>
            <p:nvPr/>
          </p:nvSpPr>
          <p:spPr>
            <a:xfrm rot="5400000">
              <a:off x="6083585" y="1167334"/>
              <a:ext cx="638211" cy="827489"/>
            </a:xfrm>
            <a:prstGeom prst="bentArrow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>
                <a:solidFill>
                  <a:schemeClr val="tx1"/>
                </a:solidFill>
              </a:endParaRPr>
            </a:p>
          </p:txBody>
        </p:sp>
        <p:sp>
          <p:nvSpPr>
            <p:cNvPr id="60" name="Seta: Em Ângulo 59">
              <a:extLst>
                <a:ext uri="{FF2B5EF4-FFF2-40B4-BE49-F238E27FC236}">
                  <a16:creationId xmlns:a16="http://schemas.microsoft.com/office/drawing/2014/main" id="{A0B1E623-3C41-410D-86CC-02F38A4E6F6A}"/>
                </a:ext>
              </a:extLst>
            </p:cNvPr>
            <p:cNvSpPr/>
            <p:nvPr/>
          </p:nvSpPr>
          <p:spPr>
            <a:xfrm rot="10800000">
              <a:off x="6178224" y="3393543"/>
              <a:ext cx="638211" cy="827489"/>
            </a:xfrm>
            <a:prstGeom prst="bentArrow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2099069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10</Words>
  <Application>Microsoft Office PowerPoint</Application>
  <PresentationFormat>Ecrã Panorâmico</PresentationFormat>
  <Paragraphs>7</Paragraphs>
  <Slides>1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Raul Vilas Boas</dc:creator>
  <cp:lastModifiedBy>Raul Vilas Boas</cp:lastModifiedBy>
  <cp:revision>7</cp:revision>
  <dcterms:created xsi:type="dcterms:W3CDTF">2019-02-22T11:36:43Z</dcterms:created>
  <dcterms:modified xsi:type="dcterms:W3CDTF">2019-02-22T14:35:53Z</dcterms:modified>
</cp:coreProperties>
</file>