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8" r:id="rId1"/>
  </p:sldMasterIdLst>
  <p:notesMasterIdLst>
    <p:notesMasterId r:id="rId12"/>
  </p:notesMasterIdLst>
  <p:sldIdLst>
    <p:sldId id="256" r:id="rId2"/>
    <p:sldId id="2854" r:id="rId3"/>
    <p:sldId id="2855" r:id="rId4"/>
    <p:sldId id="2856" r:id="rId5"/>
    <p:sldId id="2903" r:id="rId6"/>
    <p:sldId id="2899" r:id="rId7"/>
    <p:sldId id="2900" r:id="rId8"/>
    <p:sldId id="2857" r:id="rId9"/>
    <p:sldId id="2859" r:id="rId10"/>
    <p:sldId id="2898" r:id="rId11"/>
  </p:sldIdLst>
  <p:sldSz cx="14630400" cy="8229600"/>
  <p:notesSz cx="8229600" cy="14630400"/>
  <p:embeddedFontLst>
    <p:embeddedFont>
      <p:font typeface="Fira Sans" panose="020B0503050000020004" pitchFamily="34" charset="0"/>
      <p:regular r:id="rId13"/>
      <p:bold r:id="rId14"/>
      <p:italic r:id="rId15"/>
      <p:boldItalic r:id="rId16"/>
    </p:embeddedFont>
    <p:embeddedFont>
      <p:font typeface="Trebuchet MS" panose="020B0603020202020204" pitchFamily="34" charset="0"/>
      <p:regular r:id="rId17"/>
      <p:bold r:id="rId18"/>
      <p:italic r:id="rId19"/>
      <p:boldItalic r:id="rId20"/>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7" d="100"/>
          <a:sy n="87" d="100"/>
        </p:scale>
        <p:origin x="36" y="198"/>
      </p:cViewPr>
      <p:guideLst/>
    </p:cSldViewPr>
  </p:slideViewPr>
  <p:notesTextViewPr>
    <p:cViewPr>
      <p:scale>
        <a:sx n="1" d="1"/>
        <a:sy n="1" d="1"/>
      </p:scale>
      <p:origin x="0" y="0"/>
    </p:cViewPr>
  </p:notesTextViewPr>
  <p:notesViewPr>
    <p:cSldViewPr snapToGrid="0" snapToObjects="1">
      <p:cViewPr varScale="1">
        <p:scale>
          <a:sx n="52" d="100"/>
          <a:sy n="52" d="100"/>
        </p:scale>
        <p:origin x="34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8F6566-2370-4FED-812D-D594C1D20358}" type="doc">
      <dgm:prSet loTypeId="urn:microsoft.com/office/officeart/2005/8/layout/gear1" loCatId="process" qsTypeId="urn:microsoft.com/office/officeart/2005/8/quickstyle/simple1" qsCatId="simple" csTypeId="urn:microsoft.com/office/officeart/2005/8/colors/colorful5" csCatId="colorful" phldr="1"/>
      <dgm:spPr/>
    </dgm:pt>
    <dgm:pt modelId="{02CF5776-C61A-427A-BED9-4968E94C406D}">
      <dgm:prSet phldrT="[Texte]"/>
      <dgm:spPr/>
      <dgm:t>
        <a:bodyPr/>
        <a:lstStyle/>
        <a:p>
          <a:r>
            <a:rPr lang="fr-FR" dirty="0"/>
            <a:t>Syntaxe</a:t>
          </a:r>
        </a:p>
      </dgm:t>
    </dgm:pt>
    <dgm:pt modelId="{312F4A90-CC1B-4A7E-87F4-C99CF5DB6FCD}" type="parTrans" cxnId="{F4B89B92-4019-44DA-977D-8ABEDEF6BF67}">
      <dgm:prSet/>
      <dgm:spPr/>
      <dgm:t>
        <a:bodyPr/>
        <a:lstStyle/>
        <a:p>
          <a:endParaRPr lang="fr-FR"/>
        </a:p>
      </dgm:t>
    </dgm:pt>
    <dgm:pt modelId="{2015C736-7F44-4859-9A1B-46B4DD48BDC4}" type="sibTrans" cxnId="{F4B89B92-4019-44DA-977D-8ABEDEF6BF67}">
      <dgm:prSet/>
      <dgm:spPr/>
      <dgm:t>
        <a:bodyPr/>
        <a:lstStyle/>
        <a:p>
          <a:endParaRPr lang="fr-FR"/>
        </a:p>
      </dgm:t>
    </dgm:pt>
    <dgm:pt modelId="{45666A10-29EC-4745-9617-7FAD5779301C}">
      <dgm:prSet phldrT="[Texte]"/>
      <dgm:spPr/>
      <dgm:t>
        <a:bodyPr/>
        <a:lstStyle/>
        <a:p>
          <a:r>
            <a:rPr lang="fr-FR" dirty="0"/>
            <a:t>Exécution</a:t>
          </a:r>
        </a:p>
      </dgm:t>
    </dgm:pt>
    <dgm:pt modelId="{8C1A3DE9-03C9-42B8-9720-1D7BECED86A5}" type="parTrans" cxnId="{18D7735E-7A08-4B18-BFBC-52ABD99023D2}">
      <dgm:prSet/>
      <dgm:spPr/>
      <dgm:t>
        <a:bodyPr/>
        <a:lstStyle/>
        <a:p>
          <a:endParaRPr lang="fr-FR"/>
        </a:p>
      </dgm:t>
    </dgm:pt>
    <dgm:pt modelId="{3F38536F-FC1A-49FE-90BF-F313A89D8E9C}" type="sibTrans" cxnId="{18D7735E-7A08-4B18-BFBC-52ABD99023D2}">
      <dgm:prSet/>
      <dgm:spPr/>
      <dgm:t>
        <a:bodyPr/>
        <a:lstStyle/>
        <a:p>
          <a:endParaRPr lang="fr-FR"/>
        </a:p>
      </dgm:t>
    </dgm:pt>
    <dgm:pt modelId="{40B82677-60E7-4417-9752-6FA5775346FF}">
      <dgm:prSet phldrT="[Texte]"/>
      <dgm:spPr/>
      <dgm:t>
        <a:bodyPr/>
        <a:lstStyle/>
        <a:p>
          <a:r>
            <a:rPr lang="fr-FR" dirty="0"/>
            <a:t>Utilisations typiques</a:t>
          </a:r>
        </a:p>
      </dgm:t>
    </dgm:pt>
    <dgm:pt modelId="{D5D5B808-170B-4413-8E4A-798E6E12A539}" type="parTrans" cxnId="{81EAB487-6212-4BFF-BF8B-B1E0A11EE39D}">
      <dgm:prSet/>
      <dgm:spPr/>
      <dgm:t>
        <a:bodyPr/>
        <a:lstStyle/>
        <a:p>
          <a:endParaRPr lang="fr-FR"/>
        </a:p>
      </dgm:t>
    </dgm:pt>
    <dgm:pt modelId="{DA6A4D16-78AD-4CAD-A62C-33887282BC04}" type="sibTrans" cxnId="{81EAB487-6212-4BFF-BF8B-B1E0A11EE39D}">
      <dgm:prSet/>
      <dgm:spPr/>
      <dgm:t>
        <a:bodyPr/>
        <a:lstStyle/>
        <a:p>
          <a:endParaRPr lang="fr-FR"/>
        </a:p>
      </dgm:t>
    </dgm:pt>
    <dgm:pt modelId="{FFF4F4F5-3938-4E3D-9C87-E7E7D30E446C}" type="pres">
      <dgm:prSet presAssocID="{618F6566-2370-4FED-812D-D594C1D20358}" presName="composite" presStyleCnt="0">
        <dgm:presLayoutVars>
          <dgm:chMax val="3"/>
          <dgm:animLvl val="lvl"/>
          <dgm:resizeHandles val="exact"/>
        </dgm:presLayoutVars>
      </dgm:prSet>
      <dgm:spPr/>
    </dgm:pt>
    <dgm:pt modelId="{691BA97F-B0C0-4DC8-82BD-C9A3137B9634}" type="pres">
      <dgm:prSet presAssocID="{02CF5776-C61A-427A-BED9-4968E94C406D}" presName="gear1" presStyleLbl="node1" presStyleIdx="0" presStyleCnt="3">
        <dgm:presLayoutVars>
          <dgm:chMax val="1"/>
          <dgm:bulletEnabled val="1"/>
        </dgm:presLayoutVars>
      </dgm:prSet>
      <dgm:spPr/>
    </dgm:pt>
    <dgm:pt modelId="{D660E443-43AF-42D3-A678-81633E7E62E4}" type="pres">
      <dgm:prSet presAssocID="{02CF5776-C61A-427A-BED9-4968E94C406D}" presName="gear1srcNode" presStyleLbl="node1" presStyleIdx="0" presStyleCnt="3"/>
      <dgm:spPr/>
    </dgm:pt>
    <dgm:pt modelId="{51868D43-D09C-4B7A-B5DB-77E4753EF5B9}" type="pres">
      <dgm:prSet presAssocID="{02CF5776-C61A-427A-BED9-4968E94C406D}" presName="gear1dstNode" presStyleLbl="node1" presStyleIdx="0" presStyleCnt="3"/>
      <dgm:spPr/>
    </dgm:pt>
    <dgm:pt modelId="{525902A3-2DF0-46B2-91D5-3D780F937694}" type="pres">
      <dgm:prSet presAssocID="{45666A10-29EC-4745-9617-7FAD5779301C}" presName="gear2" presStyleLbl="node1" presStyleIdx="1" presStyleCnt="3">
        <dgm:presLayoutVars>
          <dgm:chMax val="1"/>
          <dgm:bulletEnabled val="1"/>
        </dgm:presLayoutVars>
      </dgm:prSet>
      <dgm:spPr/>
    </dgm:pt>
    <dgm:pt modelId="{E2FE05F3-63DA-4BB4-ADC7-106522C810B1}" type="pres">
      <dgm:prSet presAssocID="{45666A10-29EC-4745-9617-7FAD5779301C}" presName="gear2srcNode" presStyleLbl="node1" presStyleIdx="1" presStyleCnt="3"/>
      <dgm:spPr/>
    </dgm:pt>
    <dgm:pt modelId="{3CF1249E-D308-4C55-ACBB-30E245276002}" type="pres">
      <dgm:prSet presAssocID="{45666A10-29EC-4745-9617-7FAD5779301C}" presName="gear2dstNode" presStyleLbl="node1" presStyleIdx="1" presStyleCnt="3"/>
      <dgm:spPr/>
    </dgm:pt>
    <dgm:pt modelId="{75703C65-2595-41FF-8B67-1618756E0831}" type="pres">
      <dgm:prSet presAssocID="{40B82677-60E7-4417-9752-6FA5775346FF}" presName="gear3" presStyleLbl="node1" presStyleIdx="2" presStyleCnt="3"/>
      <dgm:spPr/>
    </dgm:pt>
    <dgm:pt modelId="{BC3C36DA-4170-441C-9BD8-0062D0A55995}" type="pres">
      <dgm:prSet presAssocID="{40B82677-60E7-4417-9752-6FA5775346FF}" presName="gear3tx" presStyleLbl="node1" presStyleIdx="2" presStyleCnt="3">
        <dgm:presLayoutVars>
          <dgm:chMax val="1"/>
          <dgm:bulletEnabled val="1"/>
        </dgm:presLayoutVars>
      </dgm:prSet>
      <dgm:spPr/>
    </dgm:pt>
    <dgm:pt modelId="{7AD0B065-FF4A-4DF8-9A28-03445D67FB6D}" type="pres">
      <dgm:prSet presAssocID="{40B82677-60E7-4417-9752-6FA5775346FF}" presName="gear3srcNode" presStyleLbl="node1" presStyleIdx="2" presStyleCnt="3"/>
      <dgm:spPr/>
    </dgm:pt>
    <dgm:pt modelId="{CCB386EB-FADC-41B5-BE2D-BB5805B109E9}" type="pres">
      <dgm:prSet presAssocID="{40B82677-60E7-4417-9752-6FA5775346FF}" presName="gear3dstNode" presStyleLbl="node1" presStyleIdx="2" presStyleCnt="3"/>
      <dgm:spPr/>
    </dgm:pt>
    <dgm:pt modelId="{E5A585C8-7FEE-4C58-BF51-B235EBE1BCA0}" type="pres">
      <dgm:prSet presAssocID="{2015C736-7F44-4859-9A1B-46B4DD48BDC4}" presName="connector1" presStyleLbl="sibTrans2D1" presStyleIdx="0" presStyleCnt="3"/>
      <dgm:spPr/>
    </dgm:pt>
    <dgm:pt modelId="{8D9D7568-59D4-48A8-B6D9-BCC129513C12}" type="pres">
      <dgm:prSet presAssocID="{3F38536F-FC1A-49FE-90BF-F313A89D8E9C}" presName="connector2" presStyleLbl="sibTrans2D1" presStyleIdx="1" presStyleCnt="3"/>
      <dgm:spPr/>
    </dgm:pt>
    <dgm:pt modelId="{C8FA5C3D-C77F-42FD-A746-5FA76E898ED9}" type="pres">
      <dgm:prSet presAssocID="{DA6A4D16-78AD-4CAD-A62C-33887282BC04}" presName="connector3" presStyleLbl="sibTrans2D1" presStyleIdx="2" presStyleCnt="3"/>
      <dgm:spPr/>
    </dgm:pt>
  </dgm:ptLst>
  <dgm:cxnLst>
    <dgm:cxn modelId="{C8122612-10F3-4A5F-A14A-6464F067548A}" type="presOf" srcId="{40B82677-60E7-4417-9752-6FA5775346FF}" destId="{CCB386EB-FADC-41B5-BE2D-BB5805B109E9}" srcOrd="3" destOrd="0" presId="urn:microsoft.com/office/officeart/2005/8/layout/gear1"/>
    <dgm:cxn modelId="{8A142922-C79B-4834-9C79-CA8E9A52661A}" type="presOf" srcId="{45666A10-29EC-4745-9617-7FAD5779301C}" destId="{525902A3-2DF0-46B2-91D5-3D780F937694}" srcOrd="0" destOrd="0" presId="urn:microsoft.com/office/officeart/2005/8/layout/gear1"/>
    <dgm:cxn modelId="{5AD1F129-64A5-4083-B6EC-136F255D6587}" type="presOf" srcId="{40B82677-60E7-4417-9752-6FA5775346FF}" destId="{7AD0B065-FF4A-4DF8-9A28-03445D67FB6D}" srcOrd="2" destOrd="0" presId="urn:microsoft.com/office/officeart/2005/8/layout/gear1"/>
    <dgm:cxn modelId="{3E118F2C-1F6F-47C4-9190-8A7BDD1605F0}" type="presOf" srcId="{02CF5776-C61A-427A-BED9-4968E94C406D}" destId="{691BA97F-B0C0-4DC8-82BD-C9A3137B9634}" srcOrd="0" destOrd="0" presId="urn:microsoft.com/office/officeart/2005/8/layout/gear1"/>
    <dgm:cxn modelId="{60A9CE34-339C-444C-B8F5-BD535CFDF352}" type="presOf" srcId="{45666A10-29EC-4745-9617-7FAD5779301C}" destId="{3CF1249E-D308-4C55-ACBB-30E245276002}" srcOrd="2" destOrd="0" presId="urn:microsoft.com/office/officeart/2005/8/layout/gear1"/>
    <dgm:cxn modelId="{7B1DDE34-BF9E-4D03-AAC0-623FEC24B78B}" type="presOf" srcId="{45666A10-29EC-4745-9617-7FAD5779301C}" destId="{E2FE05F3-63DA-4BB4-ADC7-106522C810B1}" srcOrd="1" destOrd="0" presId="urn:microsoft.com/office/officeart/2005/8/layout/gear1"/>
    <dgm:cxn modelId="{70731837-5A85-49C2-B8CE-2F58BA0D61F8}" type="presOf" srcId="{3F38536F-FC1A-49FE-90BF-F313A89D8E9C}" destId="{8D9D7568-59D4-48A8-B6D9-BCC129513C12}" srcOrd="0" destOrd="0" presId="urn:microsoft.com/office/officeart/2005/8/layout/gear1"/>
    <dgm:cxn modelId="{18D7735E-7A08-4B18-BFBC-52ABD99023D2}" srcId="{618F6566-2370-4FED-812D-D594C1D20358}" destId="{45666A10-29EC-4745-9617-7FAD5779301C}" srcOrd="1" destOrd="0" parTransId="{8C1A3DE9-03C9-42B8-9720-1D7BECED86A5}" sibTransId="{3F38536F-FC1A-49FE-90BF-F313A89D8E9C}"/>
    <dgm:cxn modelId="{CF7B266D-41D7-4F0E-9384-214B87868009}" type="presOf" srcId="{40B82677-60E7-4417-9752-6FA5775346FF}" destId="{BC3C36DA-4170-441C-9BD8-0062D0A55995}" srcOrd="1" destOrd="0" presId="urn:microsoft.com/office/officeart/2005/8/layout/gear1"/>
    <dgm:cxn modelId="{3FE21D7F-9F55-451D-8100-436E175A8E75}" type="presOf" srcId="{618F6566-2370-4FED-812D-D594C1D20358}" destId="{FFF4F4F5-3938-4E3D-9C87-E7E7D30E446C}" srcOrd="0" destOrd="0" presId="urn:microsoft.com/office/officeart/2005/8/layout/gear1"/>
    <dgm:cxn modelId="{81EAB487-6212-4BFF-BF8B-B1E0A11EE39D}" srcId="{618F6566-2370-4FED-812D-D594C1D20358}" destId="{40B82677-60E7-4417-9752-6FA5775346FF}" srcOrd="2" destOrd="0" parTransId="{D5D5B808-170B-4413-8E4A-798E6E12A539}" sibTransId="{DA6A4D16-78AD-4CAD-A62C-33887282BC04}"/>
    <dgm:cxn modelId="{F4B89B92-4019-44DA-977D-8ABEDEF6BF67}" srcId="{618F6566-2370-4FED-812D-D594C1D20358}" destId="{02CF5776-C61A-427A-BED9-4968E94C406D}" srcOrd="0" destOrd="0" parTransId="{312F4A90-CC1B-4A7E-87F4-C99CF5DB6FCD}" sibTransId="{2015C736-7F44-4859-9A1B-46B4DD48BDC4}"/>
    <dgm:cxn modelId="{595892A1-92FC-4A37-9BB0-B76039401AA0}" type="presOf" srcId="{2015C736-7F44-4859-9A1B-46B4DD48BDC4}" destId="{E5A585C8-7FEE-4C58-BF51-B235EBE1BCA0}" srcOrd="0" destOrd="0" presId="urn:microsoft.com/office/officeart/2005/8/layout/gear1"/>
    <dgm:cxn modelId="{F6F735AA-2218-4ED9-AB47-6907D2AA7274}" type="presOf" srcId="{02CF5776-C61A-427A-BED9-4968E94C406D}" destId="{51868D43-D09C-4B7A-B5DB-77E4753EF5B9}" srcOrd="2" destOrd="0" presId="urn:microsoft.com/office/officeart/2005/8/layout/gear1"/>
    <dgm:cxn modelId="{279BFBAB-EA9E-4729-8489-F1EEE9996FED}" type="presOf" srcId="{40B82677-60E7-4417-9752-6FA5775346FF}" destId="{75703C65-2595-41FF-8B67-1618756E0831}" srcOrd="0" destOrd="0" presId="urn:microsoft.com/office/officeart/2005/8/layout/gear1"/>
    <dgm:cxn modelId="{D97A2FB7-B542-4151-9269-0D7AF353B361}" type="presOf" srcId="{DA6A4D16-78AD-4CAD-A62C-33887282BC04}" destId="{C8FA5C3D-C77F-42FD-A746-5FA76E898ED9}" srcOrd="0" destOrd="0" presId="urn:microsoft.com/office/officeart/2005/8/layout/gear1"/>
    <dgm:cxn modelId="{A59FAFEF-6C32-4D5B-A867-02F70E029701}" type="presOf" srcId="{02CF5776-C61A-427A-BED9-4968E94C406D}" destId="{D660E443-43AF-42D3-A678-81633E7E62E4}" srcOrd="1" destOrd="0" presId="urn:microsoft.com/office/officeart/2005/8/layout/gear1"/>
    <dgm:cxn modelId="{7CE794D6-21D1-4AB8-9D8C-026BEBD48A65}" type="presParOf" srcId="{FFF4F4F5-3938-4E3D-9C87-E7E7D30E446C}" destId="{691BA97F-B0C0-4DC8-82BD-C9A3137B9634}" srcOrd="0" destOrd="0" presId="urn:microsoft.com/office/officeart/2005/8/layout/gear1"/>
    <dgm:cxn modelId="{5F14D873-09E8-400F-A777-7FF9AF47EFCA}" type="presParOf" srcId="{FFF4F4F5-3938-4E3D-9C87-E7E7D30E446C}" destId="{D660E443-43AF-42D3-A678-81633E7E62E4}" srcOrd="1" destOrd="0" presId="urn:microsoft.com/office/officeart/2005/8/layout/gear1"/>
    <dgm:cxn modelId="{0EF763E5-928D-4179-9498-27531677865E}" type="presParOf" srcId="{FFF4F4F5-3938-4E3D-9C87-E7E7D30E446C}" destId="{51868D43-D09C-4B7A-B5DB-77E4753EF5B9}" srcOrd="2" destOrd="0" presId="urn:microsoft.com/office/officeart/2005/8/layout/gear1"/>
    <dgm:cxn modelId="{A6C0E605-67E4-4731-ACB0-9A82DBD76A90}" type="presParOf" srcId="{FFF4F4F5-3938-4E3D-9C87-E7E7D30E446C}" destId="{525902A3-2DF0-46B2-91D5-3D780F937694}" srcOrd="3" destOrd="0" presId="urn:microsoft.com/office/officeart/2005/8/layout/gear1"/>
    <dgm:cxn modelId="{99D94772-A955-463C-984F-E6FB02CA3696}" type="presParOf" srcId="{FFF4F4F5-3938-4E3D-9C87-E7E7D30E446C}" destId="{E2FE05F3-63DA-4BB4-ADC7-106522C810B1}" srcOrd="4" destOrd="0" presId="urn:microsoft.com/office/officeart/2005/8/layout/gear1"/>
    <dgm:cxn modelId="{227FEF99-7A67-429D-8BAA-6E1CCF052F9B}" type="presParOf" srcId="{FFF4F4F5-3938-4E3D-9C87-E7E7D30E446C}" destId="{3CF1249E-D308-4C55-ACBB-30E245276002}" srcOrd="5" destOrd="0" presId="urn:microsoft.com/office/officeart/2005/8/layout/gear1"/>
    <dgm:cxn modelId="{DF9917F2-B966-4A8C-BB7A-EBF737A44866}" type="presParOf" srcId="{FFF4F4F5-3938-4E3D-9C87-E7E7D30E446C}" destId="{75703C65-2595-41FF-8B67-1618756E0831}" srcOrd="6" destOrd="0" presId="urn:microsoft.com/office/officeart/2005/8/layout/gear1"/>
    <dgm:cxn modelId="{82E03F5A-DF74-4A2D-9BA8-34D1500BE6E1}" type="presParOf" srcId="{FFF4F4F5-3938-4E3D-9C87-E7E7D30E446C}" destId="{BC3C36DA-4170-441C-9BD8-0062D0A55995}" srcOrd="7" destOrd="0" presId="urn:microsoft.com/office/officeart/2005/8/layout/gear1"/>
    <dgm:cxn modelId="{AA4EAA84-2C8F-4882-8FA9-EEB921D092CA}" type="presParOf" srcId="{FFF4F4F5-3938-4E3D-9C87-E7E7D30E446C}" destId="{7AD0B065-FF4A-4DF8-9A28-03445D67FB6D}" srcOrd="8" destOrd="0" presId="urn:microsoft.com/office/officeart/2005/8/layout/gear1"/>
    <dgm:cxn modelId="{7367C876-D283-46A1-8085-0769ED89013E}" type="presParOf" srcId="{FFF4F4F5-3938-4E3D-9C87-E7E7D30E446C}" destId="{CCB386EB-FADC-41B5-BE2D-BB5805B109E9}" srcOrd="9" destOrd="0" presId="urn:microsoft.com/office/officeart/2005/8/layout/gear1"/>
    <dgm:cxn modelId="{AABA5A3C-2229-4D6A-9430-C0C4FDCA05DB}" type="presParOf" srcId="{FFF4F4F5-3938-4E3D-9C87-E7E7D30E446C}" destId="{E5A585C8-7FEE-4C58-BF51-B235EBE1BCA0}" srcOrd="10" destOrd="0" presId="urn:microsoft.com/office/officeart/2005/8/layout/gear1"/>
    <dgm:cxn modelId="{9894D19D-3C3D-4B8C-BD12-A6EB357BE1CE}" type="presParOf" srcId="{FFF4F4F5-3938-4E3D-9C87-E7E7D30E446C}" destId="{8D9D7568-59D4-48A8-B6D9-BCC129513C12}" srcOrd="11" destOrd="0" presId="urn:microsoft.com/office/officeart/2005/8/layout/gear1"/>
    <dgm:cxn modelId="{7620595A-9C11-4F43-8C61-3121726E9D83}" type="presParOf" srcId="{FFF4F4F5-3938-4E3D-9C87-E7E7D30E446C}" destId="{C8FA5C3D-C77F-42FD-A746-5FA76E898ED9}"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BA97F-B0C0-4DC8-82BD-C9A3137B9634}">
      <dsp:nvSpPr>
        <dsp:cNvPr id="0" name=""/>
        <dsp:cNvSpPr/>
      </dsp:nvSpPr>
      <dsp:spPr>
        <a:xfrm>
          <a:off x="2065294" y="1872603"/>
          <a:ext cx="2288737" cy="2288737"/>
        </a:xfrm>
        <a:prstGeom prst="gear9">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fr-FR" sz="1300" kern="1200" dirty="0"/>
            <a:t>Syntaxe</a:t>
          </a:r>
        </a:p>
      </dsp:txBody>
      <dsp:txXfrm>
        <a:off x="2525432" y="2408729"/>
        <a:ext cx="1368461" cy="1176458"/>
      </dsp:txXfrm>
    </dsp:sp>
    <dsp:sp modelId="{525902A3-2DF0-46B2-91D5-3D780F937694}">
      <dsp:nvSpPr>
        <dsp:cNvPr id="0" name=""/>
        <dsp:cNvSpPr/>
      </dsp:nvSpPr>
      <dsp:spPr>
        <a:xfrm>
          <a:off x="733665" y="1331629"/>
          <a:ext cx="1664536" cy="1664536"/>
        </a:xfrm>
        <a:prstGeom prst="gear6">
          <a:avLst/>
        </a:prstGeom>
        <a:solidFill>
          <a:schemeClr val="accent5">
            <a:hueOff val="9305378"/>
            <a:satOff val="-23736"/>
            <a:lumOff val="-9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fr-FR" sz="1300" kern="1200" dirty="0"/>
            <a:t>Exécution</a:t>
          </a:r>
        </a:p>
      </dsp:txBody>
      <dsp:txXfrm>
        <a:off x="1152717" y="1753214"/>
        <a:ext cx="826432" cy="821366"/>
      </dsp:txXfrm>
    </dsp:sp>
    <dsp:sp modelId="{75703C65-2595-41FF-8B67-1618756E0831}">
      <dsp:nvSpPr>
        <dsp:cNvPr id="0" name=""/>
        <dsp:cNvSpPr/>
      </dsp:nvSpPr>
      <dsp:spPr>
        <a:xfrm rot="20700000">
          <a:off x="1665975" y="183268"/>
          <a:ext cx="1630905" cy="1630905"/>
        </a:xfrm>
        <a:prstGeom prst="gear6">
          <a:avLst/>
        </a:prstGeom>
        <a:solidFill>
          <a:schemeClr val="accent5">
            <a:hueOff val="18610756"/>
            <a:satOff val="-47472"/>
            <a:lumOff val="-1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fr-FR" sz="1300" kern="1200" dirty="0"/>
            <a:t>Utilisations typiques</a:t>
          </a:r>
        </a:p>
      </dsp:txBody>
      <dsp:txXfrm rot="-20700000">
        <a:off x="2023681" y="540974"/>
        <a:ext cx="915495" cy="915495"/>
      </dsp:txXfrm>
    </dsp:sp>
    <dsp:sp modelId="{E5A585C8-7FEE-4C58-BF51-B235EBE1BCA0}">
      <dsp:nvSpPr>
        <dsp:cNvPr id="0" name=""/>
        <dsp:cNvSpPr/>
      </dsp:nvSpPr>
      <dsp:spPr>
        <a:xfrm>
          <a:off x="1888945" y="1527442"/>
          <a:ext cx="2929584" cy="2929584"/>
        </a:xfrm>
        <a:prstGeom prst="circularArrow">
          <a:avLst>
            <a:gd name="adj1" fmla="val 4688"/>
            <a:gd name="adj2" fmla="val 299029"/>
            <a:gd name="adj3" fmla="val 2515462"/>
            <a:gd name="adj4" fmla="val 15862794"/>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9D7568-59D4-48A8-B6D9-BCC129513C12}">
      <dsp:nvSpPr>
        <dsp:cNvPr id="0" name=""/>
        <dsp:cNvSpPr/>
      </dsp:nvSpPr>
      <dsp:spPr>
        <a:xfrm>
          <a:off x="438879" y="963471"/>
          <a:ext cx="2128525" cy="2128525"/>
        </a:xfrm>
        <a:prstGeom prst="leftCircularArrow">
          <a:avLst>
            <a:gd name="adj1" fmla="val 6452"/>
            <a:gd name="adj2" fmla="val 429999"/>
            <a:gd name="adj3" fmla="val 10489124"/>
            <a:gd name="adj4" fmla="val 14837806"/>
            <a:gd name="adj5" fmla="val 7527"/>
          </a:avLst>
        </a:prstGeom>
        <a:solidFill>
          <a:schemeClr val="accent5">
            <a:hueOff val="9305378"/>
            <a:satOff val="-23736"/>
            <a:lumOff val="-97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FA5C3D-C77F-42FD-A746-5FA76E898ED9}">
      <dsp:nvSpPr>
        <dsp:cNvPr id="0" name=""/>
        <dsp:cNvSpPr/>
      </dsp:nvSpPr>
      <dsp:spPr>
        <a:xfrm>
          <a:off x="1288730" y="-173819"/>
          <a:ext cx="2294979" cy="2294979"/>
        </a:xfrm>
        <a:prstGeom prst="circularArrow">
          <a:avLst>
            <a:gd name="adj1" fmla="val 5984"/>
            <a:gd name="adj2" fmla="val 394124"/>
            <a:gd name="adj3" fmla="val 13313824"/>
            <a:gd name="adj4" fmla="val 10508221"/>
            <a:gd name="adj5" fmla="val 6981"/>
          </a:avLst>
        </a:prstGeom>
        <a:solidFill>
          <a:schemeClr val="accent5">
            <a:hueOff val="18610756"/>
            <a:satOff val="-47472"/>
            <a:lumOff val="-1959"/>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604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E0EFE-C48B-4EBE-9B02-373A4D99B9DF}" type="slidenum">
              <a:rPr lang="en-US" smtClean="0"/>
              <a:t>1</a:t>
            </a:fld>
            <a:endParaRPr lang="en-US" dirty="0"/>
          </a:p>
        </p:txBody>
      </p:sp>
    </p:spTree>
    <p:extLst>
      <p:ext uri="{BB962C8B-B14F-4D97-AF65-F5344CB8AC3E}">
        <p14:creationId xmlns:p14="http://schemas.microsoft.com/office/powerpoint/2010/main" val="261425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897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4612-9152-2452-2BB4-93AC2E677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6AC591-5072-CEA2-C2DD-CDE7E0E68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E3261-A8FE-9C22-0483-A6B6154F5C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6E286C-CEFE-99FF-20DC-FD8243B3114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812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2F8A6-78CA-11F6-F928-807CD0DBE4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5C6C89-5FD3-18A9-EC3E-17594FCE41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19495B-11B5-6C24-6651-7481DD206B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A6BF75-D7CB-FCB4-5FC4-17C33454160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68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B040D-D763-47DD-F2B3-B4A1643C0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BDB0C7-2982-4D54-EF14-C06358B475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933A3D-C890-C008-9A40-A63D63A9AF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19991D-DCE9-E178-1A60-62CFC2E61D1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957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4B514-DA64-468D-4FCD-C5C3505267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0C109B-B6B4-E5E1-6F69-1EDA36733A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708FE0-3B60-11E1-68E4-ED2231AB65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BA3E1C-209F-5CE1-3215-DB1CFAF1D1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05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62804-2044-5563-D2DC-D24E4B0F2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E226AA-3F02-BB59-7036-C68DB69842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5883F0-B05B-4584-2B0B-FA388D8A12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9FE8FE-36B9-0757-5ECA-473A944DC5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863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2FFA2-7C28-0EF3-3C29-99194ED361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5CD04B-31CA-5738-7368-2CE74B1293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517E61-7A37-B913-941B-BE0B0EED2D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9EACB2-3AA4-B88C-AE43-D6EFC8F99C2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111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DE2DB-6428-3917-290F-791F392EA1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8B4835-E08E-BFC1-D761-15E7A730D9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D607-7AE5-B541-7F82-43885C8159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E50538-6E38-EE60-EE60-8E4CE0A41FF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592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Blue">
    <p:bg>
      <p:bgPr>
        <a:gradFill flip="none" rotWithShape="1">
          <a:gsLst>
            <a:gs pos="40000">
              <a:schemeClr val="bg2"/>
            </a:gs>
            <a:gs pos="100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1C67E23-EBEF-1F4E-B80F-0B316F5D5588}"/>
              </a:ext>
            </a:extLst>
          </p:cNvPr>
          <p:cNvSpPr>
            <a:spLocks noGrp="1"/>
          </p:cNvSpPr>
          <p:nvPr>
            <p:ph type="ftr" sz="quarter" idx="10"/>
          </p:nvPr>
        </p:nvSpPr>
        <p:spPr/>
        <p:txBody>
          <a:bodyPr/>
          <a:lstStyle>
            <a:lvl1pPr>
              <a:defRPr>
                <a:solidFill>
                  <a:schemeClr val="tx1"/>
                </a:solidFill>
              </a:defRPr>
            </a:lvl1pPr>
          </a:lstStyle>
          <a:p>
            <a:endParaRPr lang="en-US" dirty="0"/>
          </a:p>
        </p:txBody>
      </p:sp>
      <p:sp>
        <p:nvSpPr>
          <p:cNvPr id="8" name="Subtitle 2">
            <a:extLst>
              <a:ext uri="{FF2B5EF4-FFF2-40B4-BE49-F238E27FC236}">
                <a16:creationId xmlns:a16="http://schemas.microsoft.com/office/drawing/2014/main" id="{6DB4A45E-02CD-BF4C-A05D-0D7B06CFEE8A}"/>
              </a:ext>
            </a:extLst>
          </p:cNvPr>
          <p:cNvSpPr>
            <a:spLocks noGrp="1"/>
          </p:cNvSpPr>
          <p:nvPr>
            <p:ph type="subTitle" idx="1" hasCustomPrompt="1"/>
          </p:nvPr>
        </p:nvSpPr>
        <p:spPr>
          <a:xfrm>
            <a:off x="1005839" y="5538652"/>
            <a:ext cx="8778240" cy="1333250"/>
          </a:xfrm>
          <a:prstGeom prst="rect">
            <a:avLst/>
          </a:prstGeom>
        </p:spPr>
        <p:txBody>
          <a:bodyPr lIns="0" rIns="0">
            <a:normAutofit/>
          </a:bodyPr>
          <a:lstStyle>
            <a:lvl1pPr marL="0" indent="0" algn="l">
              <a:buNone/>
              <a:defRPr sz="2880">
                <a:solidFill>
                  <a:schemeClr val="tx1"/>
                </a:solidFill>
              </a:defRPr>
            </a:lvl1pPr>
            <a:lvl2pPr marL="548627" indent="0" algn="ctr">
              <a:buNone/>
              <a:defRPr sz="2400"/>
            </a:lvl2pPr>
            <a:lvl3pPr marL="1097252" indent="0" algn="ctr">
              <a:buNone/>
              <a:defRPr sz="2160"/>
            </a:lvl3pPr>
            <a:lvl4pPr marL="1645879" indent="0" algn="ctr">
              <a:buNone/>
              <a:defRPr sz="1920"/>
            </a:lvl4pPr>
            <a:lvl5pPr marL="2194505" indent="0" algn="ctr">
              <a:buNone/>
              <a:defRPr sz="1920"/>
            </a:lvl5pPr>
            <a:lvl6pPr marL="2743132" indent="0" algn="ctr">
              <a:buNone/>
              <a:defRPr sz="1920"/>
            </a:lvl6pPr>
            <a:lvl7pPr marL="3291757" indent="0" algn="ctr">
              <a:buNone/>
              <a:defRPr sz="1920"/>
            </a:lvl7pPr>
            <a:lvl8pPr marL="3840384" indent="0" algn="ctr">
              <a:buNone/>
              <a:defRPr sz="1920"/>
            </a:lvl8pPr>
            <a:lvl9pPr marL="4389011" indent="0" algn="ctr">
              <a:buNone/>
              <a:defRPr sz="1920"/>
            </a:lvl9pPr>
          </a:lstStyle>
          <a:p>
            <a:r>
              <a:rPr lang="en-US" dirty="0"/>
              <a:t>Click to edit text</a:t>
            </a:r>
          </a:p>
        </p:txBody>
      </p:sp>
      <p:pic>
        <p:nvPicPr>
          <p:cNvPr id="5" name="Picture 4">
            <a:extLst>
              <a:ext uri="{FF2B5EF4-FFF2-40B4-BE49-F238E27FC236}">
                <a16:creationId xmlns:a16="http://schemas.microsoft.com/office/drawing/2014/main" id="{8739F7AC-8F74-0844-A5C9-95266629A06E}"/>
              </a:ext>
            </a:extLst>
          </p:cNvPr>
          <p:cNvPicPr>
            <a:picLocks noChangeAspect="1"/>
          </p:cNvPicPr>
          <p:nvPr/>
        </p:nvPicPr>
        <p:blipFill rotWithShape="1">
          <a:blip r:embed="rId2" cstate="screen">
            <a:alphaModFix amt="20000"/>
            <a:extLst>
              <a:ext uri="{28A0092B-C50C-407E-A947-70E740481C1C}">
                <a14:useLocalDpi xmlns:a14="http://schemas.microsoft.com/office/drawing/2010/main"/>
              </a:ext>
            </a:extLst>
          </a:blip>
          <a:srcRect t="34617" r="54985"/>
          <a:stretch/>
        </p:blipFill>
        <p:spPr>
          <a:xfrm>
            <a:off x="8476663" y="0"/>
            <a:ext cx="6153737" cy="4782934"/>
          </a:xfrm>
          <a:prstGeom prst="rect">
            <a:avLst/>
          </a:prstGeom>
        </p:spPr>
      </p:pic>
      <p:sp>
        <p:nvSpPr>
          <p:cNvPr id="9" name="Rectangle 8">
            <a:extLst>
              <a:ext uri="{FF2B5EF4-FFF2-40B4-BE49-F238E27FC236}">
                <a16:creationId xmlns:a16="http://schemas.microsoft.com/office/drawing/2014/main" id="{3C7D6CBC-5043-2348-8E2A-B3F6F3040AEC}"/>
              </a:ext>
            </a:extLst>
          </p:cNvPr>
          <p:cNvSpPr/>
          <p:nvPr/>
        </p:nvSpPr>
        <p:spPr>
          <a:xfrm>
            <a:off x="984629" y="5149499"/>
            <a:ext cx="8778240" cy="1316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6" name="Title 1">
            <a:extLst>
              <a:ext uri="{FF2B5EF4-FFF2-40B4-BE49-F238E27FC236}">
                <a16:creationId xmlns:a16="http://schemas.microsoft.com/office/drawing/2014/main" id="{E06693F1-6050-9A4B-B542-7F2F587BFB2D}"/>
              </a:ext>
            </a:extLst>
          </p:cNvPr>
          <p:cNvSpPr>
            <a:spLocks noGrp="1"/>
          </p:cNvSpPr>
          <p:nvPr>
            <p:ph type="ctrTitle" hasCustomPrompt="1"/>
          </p:nvPr>
        </p:nvSpPr>
        <p:spPr>
          <a:xfrm>
            <a:off x="1005839" y="2891410"/>
            <a:ext cx="8778240" cy="2483412"/>
          </a:xfrm>
          <a:prstGeom prst="rect">
            <a:avLst/>
          </a:prstGeom>
        </p:spPr>
        <p:txBody>
          <a:bodyPr anchor="b"/>
          <a:lstStyle>
            <a:lvl1pPr algn="l">
              <a:defRPr sz="6480">
                <a:solidFill>
                  <a:schemeClr val="tx1"/>
                </a:solidFill>
              </a:defRPr>
            </a:lvl1pPr>
          </a:lstStyle>
          <a:p>
            <a:r>
              <a:rPr lang="en-US" dirty="0"/>
              <a:t>Insert title</a:t>
            </a:r>
          </a:p>
        </p:txBody>
      </p:sp>
    </p:spTree>
    <p:extLst>
      <p:ext uri="{BB962C8B-B14F-4D97-AF65-F5344CB8AC3E}">
        <p14:creationId xmlns:p14="http://schemas.microsoft.com/office/powerpoint/2010/main" val="23869965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D0138-E2AB-417E-A22A-2EFE076CB7C5}"/>
              </a:ext>
            </a:extLst>
          </p:cNvPr>
          <p:cNvSpPr>
            <a:spLocks noGrp="1"/>
          </p:cNvSpPr>
          <p:nvPr>
            <p:ph idx="1"/>
          </p:nvPr>
        </p:nvSpPr>
        <p:spPr>
          <a:xfrm>
            <a:off x="512064" y="1640445"/>
            <a:ext cx="13606272" cy="5925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23D9445-24B2-412F-9B1B-AD41C184C8B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042E08A-56F1-4253-B0C8-450021A600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A34FD6-F5B7-4626-AA50-909EFE8315EE}"/>
              </a:ext>
            </a:extLst>
          </p:cNvPr>
          <p:cNvSpPr>
            <a:spLocks noGrp="1"/>
          </p:cNvSpPr>
          <p:nvPr>
            <p:ph type="sldNum" sz="quarter" idx="12"/>
          </p:nvPr>
        </p:nvSpPr>
        <p:spPr/>
        <p:txBody>
          <a:bodyPr/>
          <a:lstStyle/>
          <a:p>
            <a:fld id="{90C95E2E-75D8-4356-92D4-D3BD508CF001}" type="slidenum">
              <a:rPr lang="en-US" smtClean="0"/>
              <a:t>‹N°›</a:t>
            </a:fld>
            <a:endParaRPr lang="en-US" dirty="0"/>
          </a:p>
        </p:txBody>
      </p:sp>
    </p:spTree>
    <p:extLst>
      <p:ext uri="{BB962C8B-B14F-4D97-AF65-F5344CB8AC3E}">
        <p14:creationId xmlns:p14="http://schemas.microsoft.com/office/powerpoint/2010/main" val="318938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a:defRPr/>
            </a:pPr>
            <a:fld id="{8EE1A134-AC5E-4EA2-B3A4-E7AFA212C9FB}" type="slidenum">
              <a:rPr lang="en-US" smtClean="0"/>
              <a:pPr>
                <a:defRPr/>
              </a:pPr>
              <a:t>‹N°›</a:t>
            </a:fld>
            <a:endParaRPr lang="en-US" dirty="0"/>
          </a:p>
        </p:txBody>
      </p:sp>
    </p:spTree>
    <p:extLst>
      <p:ext uri="{BB962C8B-B14F-4D97-AF65-F5344CB8AC3E}">
        <p14:creationId xmlns:p14="http://schemas.microsoft.com/office/powerpoint/2010/main" val="362249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2731-571D-48AA-BB0F-30F9A1F126E4}"/>
              </a:ext>
            </a:extLst>
          </p:cNvPr>
          <p:cNvSpPr>
            <a:spLocks noGrp="1"/>
          </p:cNvSpPr>
          <p:nvPr>
            <p:ph type="title"/>
          </p:nvPr>
        </p:nvSpPr>
        <p:spPr>
          <a:xfrm>
            <a:off x="998220" y="2051686"/>
            <a:ext cx="12618720" cy="3423284"/>
          </a:xfrm>
        </p:spPr>
        <p:txBody>
          <a:bodyPr anchor="b"/>
          <a:lstStyle>
            <a:lvl1pPr>
              <a:defRPr sz="7200"/>
            </a:lvl1pPr>
          </a:lstStyle>
          <a:p>
            <a:r>
              <a:rPr lang="en-US" dirty="0"/>
              <a:t>Click to edit Master title style</a:t>
            </a:r>
          </a:p>
        </p:txBody>
      </p:sp>
      <p:sp>
        <p:nvSpPr>
          <p:cNvPr id="3" name="Text Placeholder 2">
            <a:extLst>
              <a:ext uri="{FF2B5EF4-FFF2-40B4-BE49-F238E27FC236}">
                <a16:creationId xmlns:a16="http://schemas.microsoft.com/office/drawing/2014/main" id="{6C3282FE-8FEB-466B-AC3D-39123129D9F6}"/>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4EA0C-F26C-40B3-B53A-516BE17C264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0705E7F-16BE-4417-BB6A-5780BB020F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CB1458-5E61-48AD-9F54-B7782E9E9EE2}"/>
              </a:ext>
            </a:extLst>
          </p:cNvPr>
          <p:cNvSpPr>
            <a:spLocks noGrp="1"/>
          </p:cNvSpPr>
          <p:nvPr>
            <p:ph type="sldNum" sz="quarter" idx="12"/>
          </p:nvPr>
        </p:nvSpPr>
        <p:spPr/>
        <p:txBody>
          <a:bodyPr/>
          <a:lstStyle/>
          <a:p>
            <a:fld id="{90C95E2E-75D8-4356-92D4-D3BD508CF001}" type="slidenum">
              <a:rPr lang="en-US" smtClean="0"/>
              <a:t>‹N°›</a:t>
            </a:fld>
            <a:endParaRPr lang="en-US" dirty="0"/>
          </a:p>
        </p:txBody>
      </p:sp>
    </p:spTree>
    <p:extLst>
      <p:ext uri="{BB962C8B-B14F-4D97-AF65-F5344CB8AC3E}">
        <p14:creationId xmlns:p14="http://schemas.microsoft.com/office/powerpoint/2010/main" val="4221881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DCB9A9-FCD9-6843-900D-D4E8DB018E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665" b="57841"/>
          <a:stretch/>
        </p:blipFill>
        <p:spPr>
          <a:xfrm>
            <a:off x="0" y="0"/>
            <a:ext cx="14630400" cy="1604246"/>
          </a:xfrm>
          <a:prstGeom prst="rect">
            <a:avLst/>
          </a:prstGeom>
        </p:spPr>
      </p:pic>
      <p:sp>
        <p:nvSpPr>
          <p:cNvPr id="3" name="Content Placeholder 2"/>
          <p:cNvSpPr>
            <a:spLocks noGrp="1"/>
          </p:cNvSpPr>
          <p:nvPr>
            <p:ph idx="1" hasCustomPrompt="1"/>
          </p:nvPr>
        </p:nvSpPr>
        <p:spPr>
          <a:xfrm>
            <a:off x="1170431" y="1865376"/>
            <a:ext cx="5925312" cy="5376672"/>
          </a:xfr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0A273D64-0464-0B44-AC26-0A4779C8CECB}"/>
              </a:ext>
            </a:extLst>
          </p:cNvPr>
          <p:cNvSpPr>
            <a:spLocks noGrp="1"/>
          </p:cNvSpPr>
          <p:nvPr>
            <p:ph idx="11" hasCustomPrompt="1"/>
          </p:nvPr>
        </p:nvSpPr>
        <p:spPr>
          <a:xfrm>
            <a:off x="7534656" y="1865376"/>
            <a:ext cx="5925312" cy="5376672"/>
          </a:xfr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74E368AC-414F-6A46-B59C-D76EF5D809EC}"/>
              </a:ext>
            </a:extLst>
          </p:cNvPr>
          <p:cNvSpPr>
            <a:spLocks noGrp="1"/>
          </p:cNvSpPr>
          <p:nvPr>
            <p:ph type="sldNum" sz="quarter" idx="12"/>
          </p:nvPr>
        </p:nvSpPr>
        <p:spPr/>
        <p:txBody>
          <a:bodyPr/>
          <a:lstStyle/>
          <a:p>
            <a:fld id="{3BC1A129-35CA-41AF-87E8-6D47A6210D6E}" type="slidenum">
              <a:rPr lang="en-US" smtClean="0"/>
              <a:pPr/>
              <a:t>‹N°›</a:t>
            </a:fld>
            <a:endParaRPr lang="en-US"/>
          </a:p>
        </p:txBody>
      </p:sp>
      <p:sp>
        <p:nvSpPr>
          <p:cNvPr id="2" name="Title 1">
            <a:extLst>
              <a:ext uri="{FF2B5EF4-FFF2-40B4-BE49-F238E27FC236}">
                <a16:creationId xmlns:a16="http://schemas.microsoft.com/office/drawing/2014/main" id="{36B9018A-0F29-7A4C-BE84-19D4ABB92066}"/>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1605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8EE1A134-AC5E-4EA2-B3A4-E7AFA212C9FB}" type="slidenum">
              <a:rPr lang="en-US" smtClean="0"/>
              <a:pPr>
                <a:defRPr/>
              </a:pPr>
              <a:t>‹N°›</a:t>
            </a:fld>
            <a:endParaRPr lang="en-US" dirty="0"/>
          </a:p>
        </p:txBody>
      </p:sp>
      <p:sp>
        <p:nvSpPr>
          <p:cNvPr id="5" name="Text Placeholder 4"/>
          <p:cNvSpPr>
            <a:spLocks noGrp="1"/>
          </p:cNvSpPr>
          <p:nvPr>
            <p:ph type="body" sz="quarter" idx="11"/>
          </p:nvPr>
        </p:nvSpPr>
        <p:spPr>
          <a:xfrm>
            <a:off x="609600" y="1371602"/>
            <a:ext cx="13533120" cy="2015476"/>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1095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pPr>
              <a:defRPr/>
            </a:pPr>
            <a:fld id="{8EE1A134-AC5E-4EA2-B3A4-E7AFA212C9FB}" type="slidenum">
              <a:rPr lang="en-US" smtClean="0"/>
              <a:pPr>
                <a:defRPr/>
              </a:pPr>
              <a:t>‹N°›</a:t>
            </a:fld>
            <a:endParaRPr lang="en-US" dirty="0"/>
          </a:p>
        </p:txBody>
      </p:sp>
      <p:sp>
        <p:nvSpPr>
          <p:cNvPr id="5" name="Text Placeholder 4"/>
          <p:cNvSpPr>
            <a:spLocks noGrp="1"/>
          </p:cNvSpPr>
          <p:nvPr>
            <p:ph type="body" sz="quarter" idx="11"/>
          </p:nvPr>
        </p:nvSpPr>
        <p:spPr>
          <a:xfrm>
            <a:off x="609600" y="1371603"/>
            <a:ext cx="9997440" cy="2307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704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0770B08-6E2C-5A44-997E-3DE422EC17E5}"/>
              </a:ext>
            </a:extLst>
          </p:cNvPr>
          <p:cNvSpPr/>
          <p:nvPr/>
        </p:nvSpPr>
        <p:spPr>
          <a:xfrm>
            <a:off x="984629" y="5149499"/>
            <a:ext cx="8778240"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4" name="Footer Placeholder 3">
            <a:extLst>
              <a:ext uri="{FF2B5EF4-FFF2-40B4-BE49-F238E27FC236}">
                <a16:creationId xmlns:a16="http://schemas.microsoft.com/office/drawing/2014/main" id="{A1C67E23-EBEF-1F4E-B80F-0B316F5D5588}"/>
              </a:ext>
            </a:extLst>
          </p:cNvPr>
          <p:cNvSpPr>
            <a:spLocks noGrp="1"/>
          </p:cNvSpPr>
          <p:nvPr>
            <p:ph type="ftr" sz="quarter" idx="10"/>
          </p:nvPr>
        </p:nvSpPr>
        <p:spPr/>
        <p:txBody>
          <a:bodyPr/>
          <a:lstStyle/>
          <a:p>
            <a:endParaRPr lang="en-US" dirty="0">
              <a:latin typeface="Fira Sans" panose="020B0503050000020004" pitchFamily="34" charset="0"/>
              <a:ea typeface="Fira Sans" panose="020B0503050000020004" pitchFamily="34" charset="0"/>
            </a:endParaRPr>
          </a:p>
        </p:txBody>
      </p:sp>
      <p:sp>
        <p:nvSpPr>
          <p:cNvPr id="7" name="Title 1">
            <a:extLst>
              <a:ext uri="{FF2B5EF4-FFF2-40B4-BE49-F238E27FC236}">
                <a16:creationId xmlns:a16="http://schemas.microsoft.com/office/drawing/2014/main" id="{2540800D-E774-0340-B236-45FDF8D7018E}"/>
              </a:ext>
            </a:extLst>
          </p:cNvPr>
          <p:cNvSpPr>
            <a:spLocks noGrp="1"/>
          </p:cNvSpPr>
          <p:nvPr>
            <p:ph type="ctrTitle" hasCustomPrompt="1"/>
          </p:nvPr>
        </p:nvSpPr>
        <p:spPr>
          <a:xfrm>
            <a:off x="1005839" y="2891410"/>
            <a:ext cx="8778240" cy="2483412"/>
          </a:xfrm>
          <a:prstGeom prst="rect">
            <a:avLst/>
          </a:prstGeom>
        </p:spPr>
        <p:txBody>
          <a:bodyPr anchor="b"/>
          <a:lstStyle>
            <a:lvl1pPr algn="l">
              <a:defRPr sz="6480"/>
            </a:lvl1pPr>
          </a:lstStyle>
          <a:p>
            <a:r>
              <a:rPr lang="en-US" dirty="0"/>
              <a:t>Insert title</a:t>
            </a:r>
          </a:p>
        </p:txBody>
      </p:sp>
      <p:sp>
        <p:nvSpPr>
          <p:cNvPr id="8" name="Subtitle 2">
            <a:extLst>
              <a:ext uri="{FF2B5EF4-FFF2-40B4-BE49-F238E27FC236}">
                <a16:creationId xmlns:a16="http://schemas.microsoft.com/office/drawing/2014/main" id="{AFC3828B-0DAE-8D4D-A8C8-747445F24FA5}"/>
              </a:ext>
            </a:extLst>
          </p:cNvPr>
          <p:cNvSpPr>
            <a:spLocks noGrp="1"/>
          </p:cNvSpPr>
          <p:nvPr>
            <p:ph type="subTitle" idx="1" hasCustomPrompt="1"/>
          </p:nvPr>
        </p:nvSpPr>
        <p:spPr>
          <a:xfrm>
            <a:off x="1005839" y="5538652"/>
            <a:ext cx="8778240" cy="1333250"/>
          </a:xfrm>
          <a:prstGeom prst="rect">
            <a:avLst/>
          </a:prstGeom>
          <a:solidFill>
            <a:schemeClr val="bg1"/>
          </a:solidFill>
        </p:spPr>
        <p:txBody>
          <a:bodyPr lIns="0" rIns="0">
            <a:normAutofit/>
          </a:bodyPr>
          <a:lstStyle>
            <a:lvl1pPr marL="0" indent="0" algn="l">
              <a:buNone/>
              <a:defRPr sz="2880">
                <a:solidFill>
                  <a:schemeClr val="accent1"/>
                </a:solidFill>
              </a:defRPr>
            </a:lvl1pPr>
            <a:lvl2pPr marL="548627" indent="0" algn="ctr">
              <a:buNone/>
              <a:defRPr sz="2400"/>
            </a:lvl2pPr>
            <a:lvl3pPr marL="1097252" indent="0" algn="ctr">
              <a:buNone/>
              <a:defRPr sz="2160"/>
            </a:lvl3pPr>
            <a:lvl4pPr marL="1645879" indent="0" algn="ctr">
              <a:buNone/>
              <a:defRPr sz="1920"/>
            </a:lvl4pPr>
            <a:lvl5pPr marL="2194505" indent="0" algn="ctr">
              <a:buNone/>
              <a:defRPr sz="1920"/>
            </a:lvl5pPr>
            <a:lvl6pPr marL="2743132" indent="0" algn="ctr">
              <a:buNone/>
              <a:defRPr sz="1920"/>
            </a:lvl6pPr>
            <a:lvl7pPr marL="3291757" indent="0" algn="ctr">
              <a:buNone/>
              <a:defRPr sz="1920"/>
            </a:lvl7pPr>
            <a:lvl8pPr marL="3840384" indent="0" algn="ctr">
              <a:buNone/>
              <a:defRPr sz="1920"/>
            </a:lvl8pPr>
            <a:lvl9pPr marL="4389011" indent="0" algn="ctr">
              <a:buNone/>
              <a:defRPr sz="1920"/>
            </a:lvl9pPr>
          </a:lstStyle>
          <a:p>
            <a:r>
              <a:rPr lang="en-US" dirty="0"/>
              <a:t>Click to edit text</a:t>
            </a:r>
          </a:p>
        </p:txBody>
      </p:sp>
    </p:spTree>
    <p:extLst>
      <p:ext uri="{BB962C8B-B14F-4D97-AF65-F5344CB8AC3E}">
        <p14:creationId xmlns:p14="http://schemas.microsoft.com/office/powerpoint/2010/main" val="4026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hoto">
    <p:bg>
      <p:bgPr>
        <a:blipFill dpi="0" rotWithShape="1">
          <a:blip r:embed="rId2" cstate="screen">
            <a:lum/>
            <a:extLst>
              <a:ext uri="{28A0092B-C50C-407E-A947-70E740481C1C}">
                <a14:useLocalDpi xmlns:a14="http://schemas.microsoft.com/office/drawing/2010/main"/>
              </a:ext>
            </a:extLst>
          </a:blip>
          <a:srcRect/>
          <a:stretch>
            <a:fillRect t="-9000" b="-9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F8B214-A828-6144-BE23-280DA09A6E28}"/>
              </a:ext>
            </a:extLst>
          </p:cNvPr>
          <p:cNvSpPr/>
          <p:nvPr/>
        </p:nvSpPr>
        <p:spPr>
          <a:xfrm>
            <a:off x="-2" y="0"/>
            <a:ext cx="11521440" cy="8229600"/>
          </a:xfrm>
          <a:prstGeom prst="rect">
            <a:avLst/>
          </a:prstGeom>
          <a:gradFill>
            <a:gsLst>
              <a:gs pos="80000">
                <a:srgbClr val="FFFFFF">
                  <a:alpha val="75000"/>
                </a:srgbClr>
              </a:gs>
              <a:gs pos="40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2" name="Footer Placeholder 1">
            <a:extLst>
              <a:ext uri="{FF2B5EF4-FFF2-40B4-BE49-F238E27FC236}">
                <a16:creationId xmlns:a16="http://schemas.microsoft.com/office/drawing/2014/main" id="{231F917B-FC6F-EA4D-AEEB-5BFBF07A23AA}"/>
              </a:ext>
            </a:extLst>
          </p:cNvPr>
          <p:cNvSpPr>
            <a:spLocks noGrp="1"/>
          </p:cNvSpPr>
          <p:nvPr>
            <p:ph type="ftr" sz="quarter" idx="10"/>
          </p:nvPr>
        </p:nvSpPr>
        <p:spPr/>
        <p:txBody>
          <a:bodyPr/>
          <a:lstStyle/>
          <a:p>
            <a:endParaRPr lang="en-US" dirty="0"/>
          </a:p>
        </p:txBody>
      </p:sp>
      <p:sp>
        <p:nvSpPr>
          <p:cNvPr id="15" name="Subtitle 2">
            <a:extLst>
              <a:ext uri="{FF2B5EF4-FFF2-40B4-BE49-F238E27FC236}">
                <a16:creationId xmlns:a16="http://schemas.microsoft.com/office/drawing/2014/main" id="{A7BDB68D-F481-AC4F-BAA6-5840AD2176F6}"/>
              </a:ext>
            </a:extLst>
          </p:cNvPr>
          <p:cNvSpPr>
            <a:spLocks noGrp="1"/>
          </p:cNvSpPr>
          <p:nvPr>
            <p:ph type="subTitle" idx="1" hasCustomPrompt="1"/>
          </p:nvPr>
        </p:nvSpPr>
        <p:spPr>
          <a:xfrm>
            <a:off x="1005841" y="5538652"/>
            <a:ext cx="6588035" cy="1333250"/>
          </a:xfrm>
          <a:prstGeom prst="rect">
            <a:avLst/>
          </a:prstGeom>
        </p:spPr>
        <p:txBody>
          <a:bodyPr lIns="0" rIns="0">
            <a:normAutofit/>
          </a:bodyPr>
          <a:lstStyle>
            <a:lvl1pPr marL="0" indent="0" algn="l">
              <a:buNone/>
              <a:defRPr sz="2880">
                <a:solidFill>
                  <a:schemeClr val="accent1"/>
                </a:solidFill>
              </a:defRPr>
            </a:lvl1pPr>
            <a:lvl2pPr marL="548627" indent="0" algn="ctr">
              <a:buNone/>
              <a:defRPr sz="2400"/>
            </a:lvl2pPr>
            <a:lvl3pPr marL="1097252" indent="0" algn="ctr">
              <a:buNone/>
              <a:defRPr sz="2160"/>
            </a:lvl3pPr>
            <a:lvl4pPr marL="1645879" indent="0" algn="ctr">
              <a:buNone/>
              <a:defRPr sz="1920"/>
            </a:lvl4pPr>
            <a:lvl5pPr marL="2194505" indent="0" algn="ctr">
              <a:buNone/>
              <a:defRPr sz="1920"/>
            </a:lvl5pPr>
            <a:lvl6pPr marL="2743132" indent="0" algn="ctr">
              <a:buNone/>
              <a:defRPr sz="1920"/>
            </a:lvl6pPr>
            <a:lvl7pPr marL="3291757" indent="0" algn="ctr">
              <a:buNone/>
              <a:defRPr sz="1920"/>
            </a:lvl7pPr>
            <a:lvl8pPr marL="3840384" indent="0" algn="ctr">
              <a:buNone/>
              <a:defRPr sz="1920"/>
            </a:lvl8pPr>
            <a:lvl9pPr marL="4389011" indent="0" algn="ctr">
              <a:buNone/>
              <a:defRPr sz="1920"/>
            </a:lvl9pPr>
          </a:lstStyle>
          <a:p>
            <a:r>
              <a:rPr lang="en-US" dirty="0"/>
              <a:t>Click to edit text</a:t>
            </a:r>
          </a:p>
        </p:txBody>
      </p:sp>
      <p:sp>
        <p:nvSpPr>
          <p:cNvPr id="8" name="Rectangle 7">
            <a:extLst>
              <a:ext uri="{FF2B5EF4-FFF2-40B4-BE49-F238E27FC236}">
                <a16:creationId xmlns:a16="http://schemas.microsoft.com/office/drawing/2014/main" id="{BA671F1A-A3C2-A84F-B47A-0B1DCA48483D}"/>
              </a:ext>
            </a:extLst>
          </p:cNvPr>
          <p:cNvSpPr/>
          <p:nvPr/>
        </p:nvSpPr>
        <p:spPr>
          <a:xfrm>
            <a:off x="984629" y="5149499"/>
            <a:ext cx="6583680"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14" name="Title 1">
            <a:extLst>
              <a:ext uri="{FF2B5EF4-FFF2-40B4-BE49-F238E27FC236}">
                <a16:creationId xmlns:a16="http://schemas.microsoft.com/office/drawing/2014/main" id="{014E62FE-0ADE-1E42-875C-7E70F05201F0}"/>
              </a:ext>
            </a:extLst>
          </p:cNvPr>
          <p:cNvSpPr>
            <a:spLocks noGrp="1"/>
          </p:cNvSpPr>
          <p:nvPr>
            <p:ph type="ctrTitle" hasCustomPrompt="1"/>
          </p:nvPr>
        </p:nvSpPr>
        <p:spPr>
          <a:xfrm>
            <a:off x="1005841" y="2891410"/>
            <a:ext cx="6588035" cy="2483412"/>
          </a:xfrm>
          <a:prstGeom prst="rect">
            <a:avLst/>
          </a:prstGeom>
        </p:spPr>
        <p:txBody>
          <a:bodyPr anchor="b"/>
          <a:lstStyle>
            <a:lvl1pPr algn="l">
              <a:defRPr sz="6480"/>
            </a:lvl1pPr>
          </a:lstStyle>
          <a:p>
            <a:r>
              <a:rPr lang="en-US" dirty="0"/>
              <a:t>Insert title</a:t>
            </a:r>
          </a:p>
        </p:txBody>
      </p:sp>
    </p:spTree>
    <p:extLst>
      <p:ext uri="{BB962C8B-B14F-4D97-AF65-F5344CB8AC3E}">
        <p14:creationId xmlns:p14="http://schemas.microsoft.com/office/powerpoint/2010/main" val="311716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9AB200-314D-D34B-AAB4-2175A4BF22EA}"/>
              </a:ext>
            </a:extLst>
          </p:cNvPr>
          <p:cNvSpPr/>
          <p:nvPr/>
        </p:nvSpPr>
        <p:spPr>
          <a:xfrm>
            <a:off x="2203903" y="3658863"/>
            <a:ext cx="10222594"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 name="Slide Number Placeholder 2">
            <a:extLst>
              <a:ext uri="{FF2B5EF4-FFF2-40B4-BE49-F238E27FC236}">
                <a16:creationId xmlns:a16="http://schemas.microsoft.com/office/drawing/2014/main" id="{F82CF375-C543-5F4D-9402-202E34DEEA99}"/>
              </a:ext>
            </a:extLst>
          </p:cNvPr>
          <p:cNvSpPr>
            <a:spLocks noGrp="1"/>
          </p:cNvSpPr>
          <p:nvPr>
            <p:ph type="sldNum" sz="quarter" idx="10"/>
          </p:nvPr>
        </p:nvSpPr>
        <p:spPr/>
        <p:txBody>
          <a:bodyPr/>
          <a:lstStyle/>
          <a:p>
            <a:fld id="{90C95E2E-75D8-4356-92D4-D3BD508CF001}" type="slidenum">
              <a:rPr lang="en-US" smtClean="0"/>
              <a:pPr/>
              <a:t>‹N°›</a:t>
            </a:fld>
            <a:endParaRPr lang="en-US" dirty="0"/>
          </a:p>
        </p:txBody>
      </p:sp>
      <p:sp>
        <p:nvSpPr>
          <p:cNvPr id="4" name="Footer Placeholder 3">
            <a:extLst>
              <a:ext uri="{FF2B5EF4-FFF2-40B4-BE49-F238E27FC236}">
                <a16:creationId xmlns:a16="http://schemas.microsoft.com/office/drawing/2014/main" id="{B0589958-B72F-B84F-83F5-58BC6B1357AA}"/>
              </a:ext>
            </a:extLst>
          </p:cNvPr>
          <p:cNvSpPr>
            <a:spLocks noGrp="1"/>
          </p:cNvSpPr>
          <p:nvPr>
            <p:ph type="ftr" sz="quarter" idx="11"/>
          </p:nvPr>
        </p:nvSpPr>
        <p:spPr/>
        <p:txBody>
          <a:bodyPr/>
          <a:lstStyle/>
          <a:p>
            <a:endParaRPr lang="en-US" dirty="0"/>
          </a:p>
        </p:txBody>
      </p:sp>
      <p:sp>
        <p:nvSpPr>
          <p:cNvPr id="6" name="Title 26">
            <a:extLst>
              <a:ext uri="{FF2B5EF4-FFF2-40B4-BE49-F238E27FC236}">
                <a16:creationId xmlns:a16="http://schemas.microsoft.com/office/drawing/2014/main" id="{845391D4-B447-C449-B935-7D9923EA3F1B}"/>
              </a:ext>
            </a:extLst>
          </p:cNvPr>
          <p:cNvSpPr>
            <a:spLocks noGrp="1"/>
          </p:cNvSpPr>
          <p:nvPr>
            <p:ph type="title" hasCustomPrompt="1"/>
          </p:nvPr>
        </p:nvSpPr>
        <p:spPr>
          <a:xfrm>
            <a:off x="2232434" y="2075917"/>
            <a:ext cx="10165532" cy="1755834"/>
          </a:xfrm>
        </p:spPr>
        <p:txBody>
          <a:bodyPr anchor="b" anchorCtr="0"/>
          <a:lstStyle>
            <a:lvl1pPr algn="ctr">
              <a:defRPr sz="4320">
                <a:solidFill>
                  <a:schemeClr val="tx2"/>
                </a:solidFill>
              </a:defRPr>
            </a:lvl1pPr>
          </a:lstStyle>
          <a:p>
            <a:r>
              <a:rPr lang="en-US" dirty="0"/>
              <a:t>Insert section heading</a:t>
            </a:r>
          </a:p>
        </p:txBody>
      </p:sp>
    </p:spTree>
    <p:extLst>
      <p:ext uri="{BB962C8B-B14F-4D97-AF65-F5344CB8AC3E}">
        <p14:creationId xmlns:p14="http://schemas.microsoft.com/office/powerpoint/2010/main" val="49912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E14899D-9357-1648-93C3-EB09E5785D44}"/>
              </a:ext>
            </a:extLst>
          </p:cNvPr>
          <p:cNvSpPr>
            <a:spLocks noGrp="1"/>
          </p:cNvSpPr>
          <p:nvPr>
            <p:ph sz="quarter" idx="11"/>
          </p:nvPr>
        </p:nvSpPr>
        <p:spPr>
          <a:xfrm>
            <a:off x="512064" y="1755648"/>
            <a:ext cx="13606272" cy="5596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30A5576D-2CA0-254B-B787-BCB1F7D588AD}"/>
              </a:ext>
            </a:extLst>
          </p:cNvPr>
          <p:cNvSpPr>
            <a:spLocks noGrp="1"/>
          </p:cNvSpPr>
          <p:nvPr>
            <p:ph type="sldNum" sz="quarter" idx="12"/>
          </p:nvPr>
        </p:nvSpPr>
        <p:spPr/>
        <p:txBody>
          <a:bodyPr/>
          <a:lstStyle/>
          <a:p>
            <a:fld id="{90C95E2E-75D8-4356-92D4-D3BD508CF001}" type="slidenum">
              <a:rPr lang="en-US" smtClean="0"/>
              <a:pPr/>
              <a:t>‹N°›</a:t>
            </a:fld>
            <a:endParaRPr lang="en-US" dirty="0"/>
          </a:p>
        </p:txBody>
      </p:sp>
      <p:sp>
        <p:nvSpPr>
          <p:cNvPr id="3" name="Footer Placeholder 2">
            <a:extLst>
              <a:ext uri="{FF2B5EF4-FFF2-40B4-BE49-F238E27FC236}">
                <a16:creationId xmlns:a16="http://schemas.microsoft.com/office/drawing/2014/main" id="{07AE98C0-3136-E847-B3E3-9A8B097307B2}"/>
              </a:ext>
            </a:extLst>
          </p:cNvPr>
          <p:cNvSpPr>
            <a:spLocks noGrp="1"/>
          </p:cNvSpPr>
          <p:nvPr>
            <p:ph type="ftr" sz="quarter" idx="13"/>
          </p:nvPr>
        </p:nvSpPr>
        <p:spPr/>
        <p:txBody>
          <a:bodyPr/>
          <a:lstStyle/>
          <a:p>
            <a:endParaRPr lang="en-US" dirty="0"/>
          </a:p>
        </p:txBody>
      </p:sp>
      <p:sp>
        <p:nvSpPr>
          <p:cNvPr id="4" name="Title 3">
            <a:extLst>
              <a:ext uri="{FF2B5EF4-FFF2-40B4-BE49-F238E27FC236}">
                <a16:creationId xmlns:a16="http://schemas.microsoft.com/office/drawing/2014/main" id="{C24FADF7-3C59-1049-8316-4E87FB0E5D07}"/>
              </a:ext>
            </a:extLst>
          </p:cNvPr>
          <p:cNvSpPr>
            <a:spLocks noGrp="1"/>
          </p:cNvSpPr>
          <p:nvPr>
            <p:ph type="title" hasCustomPrompt="1"/>
          </p:nvPr>
        </p:nvSpPr>
        <p:spPr/>
        <p:txBody>
          <a:bodyPr/>
          <a:lstStyle/>
          <a:p>
            <a:r>
              <a:rPr lang="en-US" dirty="0"/>
              <a:t>Insert your heading here, 2 lines max.</a:t>
            </a:r>
          </a:p>
        </p:txBody>
      </p:sp>
    </p:spTree>
    <p:extLst>
      <p:ext uri="{BB962C8B-B14F-4D97-AF65-F5344CB8AC3E}">
        <p14:creationId xmlns:p14="http://schemas.microsoft.com/office/powerpoint/2010/main" val="225855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Content 2-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2067" y="1755648"/>
            <a:ext cx="6583679" cy="5596128"/>
          </a:xfrm>
          <a:prstGeom prst="rect">
            <a:avLst/>
          </a:prstGeo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0A273D64-0464-0B44-AC26-0A4779C8CECB}"/>
              </a:ext>
            </a:extLst>
          </p:cNvPr>
          <p:cNvSpPr>
            <a:spLocks noGrp="1"/>
          </p:cNvSpPr>
          <p:nvPr>
            <p:ph idx="11" hasCustomPrompt="1"/>
          </p:nvPr>
        </p:nvSpPr>
        <p:spPr>
          <a:xfrm>
            <a:off x="7534658" y="1755648"/>
            <a:ext cx="6583679" cy="5596128"/>
          </a:xfrm>
          <a:prstGeom prst="rect">
            <a:avLst/>
          </a:prstGeo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0DF24767-E131-C64E-9E04-539AE67BE3E8}"/>
              </a:ext>
            </a:extLst>
          </p:cNvPr>
          <p:cNvSpPr>
            <a:spLocks noGrp="1"/>
          </p:cNvSpPr>
          <p:nvPr>
            <p:ph type="sldNum" sz="quarter" idx="12"/>
          </p:nvPr>
        </p:nvSpPr>
        <p:spPr/>
        <p:txBody>
          <a:bodyPr/>
          <a:lstStyle/>
          <a:p>
            <a:fld id="{90C95E2E-75D8-4356-92D4-D3BD508CF001}" type="slidenum">
              <a:rPr lang="en-US" smtClean="0"/>
              <a:pPr/>
              <a:t>‹N°›</a:t>
            </a:fld>
            <a:endParaRPr lang="en-US" dirty="0"/>
          </a:p>
        </p:txBody>
      </p:sp>
      <p:sp>
        <p:nvSpPr>
          <p:cNvPr id="4" name="Footer Placeholder 3">
            <a:extLst>
              <a:ext uri="{FF2B5EF4-FFF2-40B4-BE49-F238E27FC236}">
                <a16:creationId xmlns:a16="http://schemas.microsoft.com/office/drawing/2014/main" id="{AD9DB869-A4B9-974F-BE8B-6FC933294067}"/>
              </a:ext>
            </a:extLst>
          </p:cNvPr>
          <p:cNvSpPr>
            <a:spLocks noGrp="1"/>
          </p:cNvSpPr>
          <p:nvPr>
            <p:ph type="ftr" sz="quarter" idx="13"/>
          </p:nvPr>
        </p:nvSpPr>
        <p:spPr/>
        <p:txBody>
          <a:bodyPr/>
          <a:lstStyle/>
          <a:p>
            <a:endParaRPr lang="en-US" dirty="0"/>
          </a:p>
        </p:txBody>
      </p:sp>
      <p:sp>
        <p:nvSpPr>
          <p:cNvPr id="5" name="Title 4">
            <a:extLst>
              <a:ext uri="{FF2B5EF4-FFF2-40B4-BE49-F238E27FC236}">
                <a16:creationId xmlns:a16="http://schemas.microsoft.com/office/drawing/2014/main" id="{CE577E22-0CDF-E540-8C31-526F5DD75F4F}"/>
              </a:ext>
            </a:extLst>
          </p:cNvPr>
          <p:cNvSpPr>
            <a:spLocks noGrp="1"/>
          </p:cNvSpPr>
          <p:nvPr>
            <p:ph type="title" hasCustomPrompt="1"/>
          </p:nvPr>
        </p:nvSpPr>
        <p:spPr/>
        <p:txBody>
          <a:bodyPr/>
          <a:lstStyle/>
          <a:p>
            <a:r>
              <a:rPr lang="en-US" dirty="0"/>
              <a:t>Insert your heading here, 2 lines max.</a:t>
            </a:r>
          </a:p>
        </p:txBody>
      </p:sp>
    </p:spTree>
    <p:extLst>
      <p:ext uri="{BB962C8B-B14F-4D97-AF65-F5344CB8AC3E}">
        <p14:creationId xmlns:p14="http://schemas.microsoft.com/office/powerpoint/2010/main" val="416117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853A3BD-472F-7443-B521-D583C68A72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426224" y="7747860"/>
            <a:ext cx="466036" cy="249382"/>
          </a:xfrm>
          <a:prstGeom prst="rect">
            <a:avLst/>
          </a:prstGeom>
        </p:spPr>
      </p:pic>
      <p:sp>
        <p:nvSpPr>
          <p:cNvPr id="5" name="Slide Number Placeholder 4">
            <a:extLst>
              <a:ext uri="{FF2B5EF4-FFF2-40B4-BE49-F238E27FC236}">
                <a16:creationId xmlns:a16="http://schemas.microsoft.com/office/drawing/2014/main" id="{14DE3AB3-11B3-2049-BDB1-6852ACB972DA}"/>
              </a:ext>
            </a:extLst>
          </p:cNvPr>
          <p:cNvSpPr>
            <a:spLocks noGrp="1"/>
          </p:cNvSpPr>
          <p:nvPr>
            <p:ph type="sldNum" sz="quarter" idx="10"/>
          </p:nvPr>
        </p:nvSpPr>
        <p:spPr/>
        <p:txBody>
          <a:bodyPr/>
          <a:lstStyle/>
          <a:p>
            <a:fld id="{90C95E2E-75D8-4356-92D4-D3BD508CF001}" type="slidenum">
              <a:rPr lang="en-US" smtClean="0"/>
              <a:t>‹N°›</a:t>
            </a:fld>
            <a:endParaRPr lang="en-US" dirty="0"/>
          </a:p>
        </p:txBody>
      </p:sp>
      <p:pic>
        <p:nvPicPr>
          <p:cNvPr id="7" name="Picture 6">
            <a:extLst>
              <a:ext uri="{FF2B5EF4-FFF2-40B4-BE49-F238E27FC236}">
                <a16:creationId xmlns:a16="http://schemas.microsoft.com/office/drawing/2014/main" id="{8CF9D801-FD48-5F41-B999-D2E4D653F3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426224" y="7747860"/>
            <a:ext cx="466036" cy="249382"/>
          </a:xfrm>
          <a:prstGeom prst="rect">
            <a:avLst/>
          </a:prstGeom>
        </p:spPr>
      </p:pic>
      <p:sp>
        <p:nvSpPr>
          <p:cNvPr id="3" name="Footer Placeholder 2">
            <a:extLst>
              <a:ext uri="{FF2B5EF4-FFF2-40B4-BE49-F238E27FC236}">
                <a16:creationId xmlns:a16="http://schemas.microsoft.com/office/drawing/2014/main" id="{39434C1A-3544-414F-AE1C-78E8A29A57BD}"/>
              </a:ext>
            </a:extLst>
          </p:cNvPr>
          <p:cNvSpPr>
            <a:spLocks noGrp="1"/>
          </p:cNvSpPr>
          <p:nvPr>
            <p:ph type="ftr" sz="quarter" idx="11"/>
          </p:nvPr>
        </p:nvSpPr>
        <p:spPr/>
        <p:txBody>
          <a:bodyPr/>
          <a:lstStyle/>
          <a:p>
            <a:endParaRPr lang="en-US" dirty="0"/>
          </a:p>
        </p:txBody>
      </p:sp>
      <p:sp>
        <p:nvSpPr>
          <p:cNvPr id="4" name="Title 3">
            <a:extLst>
              <a:ext uri="{FF2B5EF4-FFF2-40B4-BE49-F238E27FC236}">
                <a16:creationId xmlns:a16="http://schemas.microsoft.com/office/drawing/2014/main" id="{3462A0EE-6F91-2047-BEDD-91270010B581}"/>
              </a:ext>
            </a:extLst>
          </p:cNvPr>
          <p:cNvSpPr>
            <a:spLocks noGrp="1"/>
          </p:cNvSpPr>
          <p:nvPr>
            <p:ph type="title" hasCustomPrompt="1"/>
          </p:nvPr>
        </p:nvSpPr>
        <p:spPr/>
        <p:txBody>
          <a:bodyPr/>
          <a:lstStyle/>
          <a:p>
            <a:r>
              <a:rPr lang="en-US" dirty="0"/>
              <a:t>Insert your heading here, 2 lines max.</a:t>
            </a:r>
          </a:p>
        </p:txBody>
      </p:sp>
    </p:spTree>
    <p:extLst>
      <p:ext uri="{BB962C8B-B14F-4D97-AF65-F5344CB8AC3E}">
        <p14:creationId xmlns:p14="http://schemas.microsoft.com/office/powerpoint/2010/main" val="351623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B52381-AE48-CC4A-A5C7-AEF3FABC3D17}"/>
              </a:ext>
            </a:extLst>
          </p:cNvPr>
          <p:cNvSpPr>
            <a:spLocks noGrp="1"/>
          </p:cNvSpPr>
          <p:nvPr>
            <p:ph type="sldNum" sz="quarter" idx="10"/>
          </p:nvPr>
        </p:nvSpPr>
        <p:spPr/>
        <p:txBody>
          <a:bodyPr/>
          <a:lstStyle/>
          <a:p>
            <a:fld id="{90C95E2E-75D8-4356-92D4-D3BD508CF001}" type="slidenum">
              <a:rPr lang="en-US" smtClean="0"/>
              <a:t>‹N°›</a:t>
            </a:fld>
            <a:endParaRPr lang="en-US" dirty="0"/>
          </a:p>
        </p:txBody>
      </p:sp>
      <p:sp>
        <p:nvSpPr>
          <p:cNvPr id="3" name="Footer Placeholder 2">
            <a:extLst>
              <a:ext uri="{FF2B5EF4-FFF2-40B4-BE49-F238E27FC236}">
                <a16:creationId xmlns:a16="http://schemas.microsoft.com/office/drawing/2014/main" id="{8403D931-0750-E843-B7E4-DD3B6436184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6328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464BDE1-F2CD-304F-A42A-F739371CDB0A}"/>
              </a:ext>
            </a:extLst>
          </p:cNvPr>
          <p:cNvSpPr>
            <a:spLocks noGrp="1"/>
          </p:cNvSpPr>
          <p:nvPr>
            <p:ph type="body" sz="quarter" idx="10" hasCustomPrompt="1"/>
          </p:nvPr>
        </p:nvSpPr>
        <p:spPr>
          <a:xfrm>
            <a:off x="731520" y="1712516"/>
            <a:ext cx="13167360" cy="1859219"/>
          </a:xfrm>
          <a:prstGeom prst="rect">
            <a:avLst/>
          </a:prstGeom>
        </p:spPr>
        <p:txBody>
          <a:bodyPr lIns="0" rIns="0">
            <a:noAutofit/>
          </a:bodyPr>
          <a:lstStyle>
            <a:lvl1pPr marL="15240" indent="-15240" algn="ctr">
              <a:buNone/>
              <a:tabLst/>
              <a:defRPr sz="2880">
                <a:solidFill>
                  <a:schemeClr val="tx2"/>
                </a:solidFill>
              </a:defRPr>
            </a:lvl1pPr>
            <a:lvl2pPr algn="ctr">
              <a:buNone/>
              <a:defRPr sz="1920"/>
            </a:lvl2pPr>
            <a:lvl3pPr algn="ctr">
              <a:buNone/>
              <a:defRPr sz="1680"/>
            </a:lvl3pPr>
            <a:lvl4pPr algn="ctr">
              <a:buNone/>
              <a:defRPr sz="1440"/>
            </a:lvl4pPr>
            <a:lvl5pPr algn="ctr">
              <a:buNone/>
              <a:defRPr sz="1440"/>
            </a:lvl5pPr>
          </a:lstStyle>
          <a:p>
            <a:pPr lvl="0"/>
            <a:r>
              <a:rPr lang="en-US" dirty="0"/>
              <a:t>Click to edit text</a:t>
            </a:r>
          </a:p>
        </p:txBody>
      </p:sp>
      <p:sp>
        <p:nvSpPr>
          <p:cNvPr id="2" name="Footer Placeholder 1">
            <a:extLst>
              <a:ext uri="{FF2B5EF4-FFF2-40B4-BE49-F238E27FC236}">
                <a16:creationId xmlns:a16="http://schemas.microsoft.com/office/drawing/2014/main" id="{BBE869BC-B582-A248-B9B7-8DC699140DAE}"/>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6E0A81CF-4468-394C-9FD1-F1D7C97EA031}"/>
              </a:ext>
            </a:extLst>
          </p:cNvPr>
          <p:cNvSpPr>
            <a:spLocks noGrp="1"/>
          </p:cNvSpPr>
          <p:nvPr>
            <p:ph type="sldNum" sz="quarter" idx="12"/>
          </p:nvPr>
        </p:nvSpPr>
        <p:spPr/>
        <p:txBody>
          <a:bodyPr/>
          <a:lstStyle/>
          <a:p>
            <a:fld id="{90C95E2E-75D8-4356-92D4-D3BD508CF001}" type="slidenum">
              <a:rPr lang="en-US" smtClean="0"/>
              <a:pPr/>
              <a:t>‹N°›</a:t>
            </a:fld>
            <a:endParaRPr lang="en-US" dirty="0"/>
          </a:p>
        </p:txBody>
      </p:sp>
    </p:spTree>
    <p:extLst>
      <p:ext uri="{BB962C8B-B14F-4D97-AF65-F5344CB8AC3E}">
        <p14:creationId xmlns:p14="http://schemas.microsoft.com/office/powerpoint/2010/main" val="420615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B1A290A-47C5-42A6-9F11-FAE90FCBC95E}"/>
              </a:ext>
            </a:extLst>
          </p:cNvPr>
          <p:cNvGraphicFramePr>
            <a:graphicFrameLocks noChangeAspect="1"/>
          </p:cNvGraphicFramePr>
          <p:nvPr>
            <p:custDataLst>
              <p:tags r:id="rId17"/>
            </p:custDataLst>
            <p:extLst>
              <p:ext uri="{D42A27DB-BD31-4B8C-83A1-F6EECF244321}">
                <p14:modId xmlns:p14="http://schemas.microsoft.com/office/powerpoint/2010/main" val="2996834518"/>
              </p:ext>
            </p:extLst>
          </p:nvPr>
        </p:nvGraphicFramePr>
        <p:xfrm>
          <a:off x="1905" y="1905"/>
          <a:ext cx="1906" cy="1906"/>
        </p:xfrm>
        <a:graphic>
          <a:graphicData uri="http://schemas.openxmlformats.org/presentationml/2006/ole">
            <mc:AlternateContent xmlns:mc="http://schemas.openxmlformats.org/markup-compatibility/2006">
              <mc:Choice xmlns:v="urn:schemas-microsoft-com:vml" Requires="v">
                <p:oleObj name="think-cell Slide" r:id="rId18" imgW="470" imgH="469" progId="TCLayout.ActiveDocument.1">
                  <p:embed/>
                </p:oleObj>
              </mc:Choice>
              <mc:Fallback>
                <p:oleObj name="think-cell Slide" r:id="rId18" imgW="470" imgH="469" progId="TCLayout.ActiveDocument.1">
                  <p:embed/>
                  <p:pic>
                    <p:nvPicPr>
                      <p:cNvPr id="7" name="Object 6" hidden="1">
                        <a:extLst>
                          <a:ext uri="{FF2B5EF4-FFF2-40B4-BE49-F238E27FC236}">
                            <a16:creationId xmlns:a16="http://schemas.microsoft.com/office/drawing/2014/main" id="{CB1A290A-47C5-42A6-9F11-FAE90FCBC95E}"/>
                          </a:ext>
                        </a:extLst>
                      </p:cNvPr>
                      <p:cNvPicPr/>
                      <p:nvPr/>
                    </p:nvPicPr>
                    <p:blipFill>
                      <a:blip r:embed="rId19"/>
                      <a:stretch>
                        <a:fillRect/>
                      </a:stretch>
                    </p:blipFill>
                    <p:spPr>
                      <a:xfrm>
                        <a:off x="1905" y="1905"/>
                        <a:ext cx="1906" cy="1906"/>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28A9AD1A-DD8A-F74D-B68B-48A6A2DE196A}"/>
              </a:ext>
            </a:extLst>
          </p:cNvPr>
          <p:cNvSpPr/>
          <p:nvPr/>
        </p:nvSpPr>
        <p:spPr>
          <a:xfrm>
            <a:off x="512064" y="1180973"/>
            <a:ext cx="13606272"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2" name="Title Placeholder 1"/>
          <p:cNvSpPr>
            <a:spLocks noGrp="1"/>
          </p:cNvSpPr>
          <p:nvPr>
            <p:ph type="title"/>
          </p:nvPr>
        </p:nvSpPr>
        <p:spPr>
          <a:xfrm>
            <a:off x="512065" y="204395"/>
            <a:ext cx="12300294" cy="1092978"/>
          </a:xfrm>
          <a:prstGeom prst="rect">
            <a:avLst/>
          </a:prstGeom>
        </p:spPr>
        <p:txBody>
          <a:bodyPr vert="horz" lIns="0" tIns="0" rIns="0" bIns="0" rtlCol="0" anchor="b">
            <a:noAutofit/>
          </a:bodyPr>
          <a:lstStyle/>
          <a:p>
            <a:r>
              <a:rPr lang="en-US" dirty="0"/>
              <a:t>Insert your heading here, 2 lines max.</a:t>
            </a:r>
          </a:p>
        </p:txBody>
      </p:sp>
      <p:sp>
        <p:nvSpPr>
          <p:cNvPr id="3" name="Text Placeholder 2"/>
          <p:cNvSpPr>
            <a:spLocks noGrp="1"/>
          </p:cNvSpPr>
          <p:nvPr>
            <p:ph type="body" idx="1"/>
          </p:nvPr>
        </p:nvSpPr>
        <p:spPr>
          <a:xfrm>
            <a:off x="512064" y="1645920"/>
            <a:ext cx="13606272" cy="5925312"/>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88495102-8EBA-694F-9678-EB70AF840DB1}"/>
              </a:ext>
            </a:extLst>
          </p:cNvPr>
          <p:cNvSpPr>
            <a:spLocks noGrp="1"/>
          </p:cNvSpPr>
          <p:nvPr>
            <p:ph type="sldNum" sz="quarter" idx="4"/>
          </p:nvPr>
        </p:nvSpPr>
        <p:spPr>
          <a:xfrm>
            <a:off x="10826496" y="7627623"/>
            <a:ext cx="329184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90C95E2E-75D8-4356-92D4-D3BD508CF001}" type="slidenum">
              <a:rPr lang="en-US" smtClean="0"/>
              <a:pPr/>
              <a:t>‹N°›</a:t>
            </a:fld>
            <a:endParaRPr lang="en-US" dirty="0"/>
          </a:p>
        </p:txBody>
      </p:sp>
      <p:sp>
        <p:nvSpPr>
          <p:cNvPr id="4" name="Footer Placeholder 3">
            <a:extLst>
              <a:ext uri="{FF2B5EF4-FFF2-40B4-BE49-F238E27FC236}">
                <a16:creationId xmlns:a16="http://schemas.microsoft.com/office/drawing/2014/main" id="{CFC57BED-AC65-4340-B19D-EF2ECA6963C8}"/>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Tree>
    <p:extLst>
      <p:ext uri="{BB962C8B-B14F-4D97-AF65-F5344CB8AC3E}">
        <p14:creationId xmlns:p14="http://schemas.microsoft.com/office/powerpoint/2010/main" val="409212820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txStyles>
    <p:titleStyle>
      <a:lvl1pPr algn="l" defTabSz="1097252" rtl="0" eaLnBrk="1" latinLnBrk="0" hangingPunct="1">
        <a:lnSpc>
          <a:spcPct val="100000"/>
        </a:lnSpc>
        <a:spcBef>
          <a:spcPct val="0"/>
        </a:spcBef>
        <a:buNone/>
        <a:defRPr sz="2880" b="1" i="0" kern="1200">
          <a:solidFill>
            <a:schemeClr val="tx2"/>
          </a:solidFill>
          <a:latin typeface="+mj-lt"/>
          <a:ea typeface="Trebuchet MS" panose="020B0703020202090204" pitchFamily="34" charset="0"/>
          <a:cs typeface="+mj-cs"/>
        </a:defRPr>
      </a:lvl1pPr>
    </p:titleStyle>
    <p:bodyStyle>
      <a:lvl1pPr marL="274313" indent="-274313" algn="l" defTabSz="1097252" rtl="0" eaLnBrk="1" latinLnBrk="0" hangingPunct="1">
        <a:lnSpc>
          <a:spcPct val="100000"/>
        </a:lnSpc>
        <a:spcBef>
          <a:spcPts val="1200"/>
        </a:spcBef>
        <a:buFont typeface="Arial" panose="020B0604020202020204" pitchFamily="34" charset="0"/>
        <a:buChar char="•"/>
        <a:defRPr sz="2160" b="0" i="0" kern="1200">
          <a:solidFill>
            <a:schemeClr val="tx1"/>
          </a:solidFill>
          <a:latin typeface="+mn-lt"/>
          <a:ea typeface="Trebuchet MS" panose="020B0703020202090204" pitchFamily="34" charset="0"/>
          <a:cs typeface="+mn-cs"/>
        </a:defRPr>
      </a:lvl1pPr>
      <a:lvl2pPr marL="822940" indent="-274313" algn="l" defTabSz="1097252" rtl="0" eaLnBrk="1" latinLnBrk="0" hangingPunct="1">
        <a:lnSpc>
          <a:spcPct val="100000"/>
        </a:lnSpc>
        <a:spcBef>
          <a:spcPts val="600"/>
        </a:spcBef>
        <a:buFont typeface="Arial" panose="020B0604020202020204" pitchFamily="34" charset="0"/>
        <a:buChar char="•"/>
        <a:defRPr sz="1920" b="0" i="0" kern="1200">
          <a:solidFill>
            <a:schemeClr val="tx1"/>
          </a:solidFill>
          <a:latin typeface="+mn-lt"/>
          <a:ea typeface="Trebuchet MS" panose="020B0703020202090204" pitchFamily="34" charset="0"/>
          <a:cs typeface="+mn-cs"/>
        </a:defRPr>
      </a:lvl2pPr>
      <a:lvl3pPr marL="1371565" indent="-274313" algn="l" defTabSz="1097252" rtl="0" eaLnBrk="1" latinLnBrk="0" hangingPunct="1">
        <a:lnSpc>
          <a:spcPct val="100000"/>
        </a:lnSpc>
        <a:spcBef>
          <a:spcPts val="600"/>
        </a:spcBef>
        <a:buFont typeface="Arial" panose="020B0604020202020204" pitchFamily="34" charset="0"/>
        <a:buChar char="•"/>
        <a:defRPr sz="1680" b="0" i="0" kern="1200">
          <a:solidFill>
            <a:schemeClr val="tx1"/>
          </a:solidFill>
          <a:latin typeface="+mn-lt"/>
          <a:ea typeface="Trebuchet MS" panose="020B0703020202090204" pitchFamily="34" charset="0"/>
          <a:cs typeface="+mn-cs"/>
        </a:defRPr>
      </a:lvl3pPr>
      <a:lvl4pPr marL="1920192" indent="-274313" algn="l" defTabSz="1097252" rtl="0" eaLnBrk="1" latinLnBrk="0" hangingPunct="1">
        <a:lnSpc>
          <a:spcPct val="100000"/>
        </a:lnSpc>
        <a:spcBef>
          <a:spcPts val="600"/>
        </a:spcBef>
        <a:buFont typeface="Arial" panose="020B0604020202020204" pitchFamily="34" charset="0"/>
        <a:buChar char="•"/>
        <a:defRPr sz="1440" b="0" i="0" kern="1200">
          <a:solidFill>
            <a:schemeClr val="tx1"/>
          </a:solidFill>
          <a:latin typeface="+mn-lt"/>
          <a:ea typeface="Trebuchet MS" panose="020B0703020202090204" pitchFamily="34" charset="0"/>
          <a:cs typeface="+mn-cs"/>
        </a:defRPr>
      </a:lvl4pPr>
      <a:lvl5pPr marL="2468819" indent="-274313" algn="l" defTabSz="1097252" rtl="0" eaLnBrk="1" latinLnBrk="0" hangingPunct="1">
        <a:lnSpc>
          <a:spcPct val="100000"/>
        </a:lnSpc>
        <a:spcBef>
          <a:spcPts val="600"/>
        </a:spcBef>
        <a:buFont typeface="Arial" panose="020B0604020202020204" pitchFamily="34" charset="0"/>
        <a:buChar char="•"/>
        <a:defRPr sz="1440" b="0" i="0" kern="1200">
          <a:solidFill>
            <a:schemeClr val="tx1"/>
          </a:solidFill>
          <a:latin typeface="+mn-lt"/>
          <a:ea typeface="Trebuchet MS" panose="020B0703020202090204" pitchFamily="34" charset="0"/>
          <a:cs typeface="+mn-cs"/>
        </a:defRPr>
      </a:lvl5pPr>
      <a:lvl6pPr marL="3017444"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071"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697"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324"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52" rtl="0" eaLnBrk="1" latinLnBrk="0" hangingPunct="1">
        <a:defRPr sz="2160" kern="1200">
          <a:solidFill>
            <a:schemeClr val="tx1"/>
          </a:solidFill>
          <a:latin typeface="+mn-lt"/>
          <a:ea typeface="+mn-ea"/>
          <a:cs typeface="+mn-cs"/>
        </a:defRPr>
      </a:lvl1pPr>
      <a:lvl2pPr marL="548627" algn="l" defTabSz="1097252" rtl="0" eaLnBrk="1" latinLnBrk="0" hangingPunct="1">
        <a:defRPr sz="2160" kern="1200">
          <a:solidFill>
            <a:schemeClr val="tx1"/>
          </a:solidFill>
          <a:latin typeface="+mn-lt"/>
          <a:ea typeface="+mn-ea"/>
          <a:cs typeface="+mn-cs"/>
        </a:defRPr>
      </a:lvl2pPr>
      <a:lvl3pPr marL="1097252" algn="l" defTabSz="1097252" rtl="0" eaLnBrk="1" latinLnBrk="0" hangingPunct="1">
        <a:defRPr sz="2160" kern="1200">
          <a:solidFill>
            <a:schemeClr val="tx1"/>
          </a:solidFill>
          <a:latin typeface="+mn-lt"/>
          <a:ea typeface="+mn-ea"/>
          <a:cs typeface="+mn-cs"/>
        </a:defRPr>
      </a:lvl3pPr>
      <a:lvl4pPr marL="1645879" algn="l" defTabSz="1097252" rtl="0" eaLnBrk="1" latinLnBrk="0" hangingPunct="1">
        <a:defRPr sz="2160" kern="1200">
          <a:solidFill>
            <a:schemeClr val="tx1"/>
          </a:solidFill>
          <a:latin typeface="+mn-lt"/>
          <a:ea typeface="+mn-ea"/>
          <a:cs typeface="+mn-cs"/>
        </a:defRPr>
      </a:lvl4pPr>
      <a:lvl5pPr marL="2194505" algn="l" defTabSz="1097252" rtl="0" eaLnBrk="1" latinLnBrk="0" hangingPunct="1">
        <a:defRPr sz="2160" kern="1200">
          <a:solidFill>
            <a:schemeClr val="tx1"/>
          </a:solidFill>
          <a:latin typeface="+mn-lt"/>
          <a:ea typeface="+mn-ea"/>
          <a:cs typeface="+mn-cs"/>
        </a:defRPr>
      </a:lvl5pPr>
      <a:lvl6pPr marL="2743132" algn="l" defTabSz="1097252" rtl="0" eaLnBrk="1" latinLnBrk="0" hangingPunct="1">
        <a:defRPr sz="2160" kern="1200">
          <a:solidFill>
            <a:schemeClr val="tx1"/>
          </a:solidFill>
          <a:latin typeface="+mn-lt"/>
          <a:ea typeface="+mn-ea"/>
          <a:cs typeface="+mn-cs"/>
        </a:defRPr>
      </a:lvl6pPr>
      <a:lvl7pPr marL="3291757" algn="l" defTabSz="1097252" rtl="0" eaLnBrk="1" latinLnBrk="0" hangingPunct="1">
        <a:defRPr sz="2160" kern="1200">
          <a:solidFill>
            <a:schemeClr val="tx1"/>
          </a:solidFill>
          <a:latin typeface="+mn-lt"/>
          <a:ea typeface="+mn-ea"/>
          <a:cs typeface="+mn-cs"/>
        </a:defRPr>
      </a:lvl7pPr>
      <a:lvl8pPr marL="3840384" algn="l" defTabSz="1097252" rtl="0" eaLnBrk="1" latinLnBrk="0" hangingPunct="1">
        <a:defRPr sz="2160" kern="1200">
          <a:solidFill>
            <a:schemeClr val="tx1"/>
          </a:solidFill>
          <a:latin typeface="+mn-lt"/>
          <a:ea typeface="+mn-ea"/>
          <a:cs typeface="+mn-cs"/>
        </a:defRPr>
      </a:lvl8pPr>
      <a:lvl9pPr marL="4389011" algn="l" defTabSz="1097252"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jpe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hyperlink" Target="https://www.python.org/doc/essays/blurb/"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webp"/><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web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hyperlink" Target="https://docs.oracle.com/en/java/" TargetMode="External"/><Relationship Id="rId3" Type="http://schemas.openxmlformats.org/officeDocument/2006/relationships/hyperlink" Target="https://appmaster.io/fr/blog/quest-ce-que-java-definition-signification-caracteristiques" TargetMode="External"/><Relationship Id="rId7" Type="http://schemas.openxmlformats.org/officeDocument/2006/relationships/hyperlink" Target="https://www.python.org/doc/"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hyperlink" Target="https://www.powershow.com/view0/8fa99a-NWZlM/Python_vs_Java_Which_is_better_and_How_to_Choose_powerpoint_ppt_presentation" TargetMode="External"/><Relationship Id="rId5" Type="http://schemas.openxmlformats.org/officeDocument/2006/relationships/hyperlink" Target="https://www.axopen.com/blog/2020/04/python-vs-java-2020/" TargetMode="External"/><Relationship Id="rId4" Type="http://schemas.openxmlformats.org/officeDocument/2006/relationships/hyperlink" Target="https://www.g2techsoft.com/blog/python-vs-java-which-is-the-b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F3AD78-AAE5-EA40-99EC-C5B316A7A9D7}"/>
              </a:ext>
            </a:extLst>
          </p:cNvPr>
          <p:cNvSpPr>
            <a:spLocks noGrp="1"/>
          </p:cNvSpPr>
          <p:nvPr>
            <p:ph type="ctrTitle"/>
          </p:nvPr>
        </p:nvSpPr>
        <p:spPr>
          <a:xfrm>
            <a:off x="469793" y="5867088"/>
            <a:ext cx="5192372" cy="1086674"/>
          </a:xfrm>
        </p:spPr>
        <p:txBody>
          <a:bodyPr anchor="b">
            <a:normAutofit/>
          </a:bodyPr>
          <a:lstStyle/>
          <a:p>
            <a:r>
              <a:rPr lang="en-US" sz="1800" i="1" dirty="0">
                <a:solidFill>
                  <a:srgbClr val="003E78"/>
                </a:solidFill>
                <a:latin typeface="Fira Sans" panose="020B0503050000020004" pitchFamily="34" charset="0"/>
              </a:rPr>
              <a:t>Bocar ANNE</a:t>
            </a:r>
            <a:br>
              <a:rPr lang="en-US" sz="1800" i="1" dirty="0">
                <a:solidFill>
                  <a:srgbClr val="003E78"/>
                </a:solidFill>
                <a:latin typeface="Fira Sans" panose="020B0503050000020004" pitchFamily="34" charset="0"/>
              </a:rPr>
            </a:br>
            <a:r>
              <a:rPr lang="en-US" sz="1800" i="1" dirty="0">
                <a:solidFill>
                  <a:srgbClr val="003E78"/>
                </a:solidFill>
                <a:latin typeface="Fira Sans" panose="020B0503050000020004" pitchFamily="34" charset="0"/>
              </a:rPr>
              <a:t>Novembre, 2024</a:t>
            </a:r>
          </a:p>
        </p:txBody>
      </p:sp>
      <p:sp>
        <p:nvSpPr>
          <p:cNvPr id="6" name="Subtitle 5">
            <a:extLst>
              <a:ext uri="{FF2B5EF4-FFF2-40B4-BE49-F238E27FC236}">
                <a16:creationId xmlns:a16="http://schemas.microsoft.com/office/drawing/2014/main" id="{488CB027-999B-2344-BEB0-397CAE5B2867}"/>
              </a:ext>
            </a:extLst>
          </p:cNvPr>
          <p:cNvSpPr>
            <a:spLocks noGrp="1"/>
          </p:cNvSpPr>
          <p:nvPr>
            <p:ph type="subTitle" idx="1"/>
          </p:nvPr>
        </p:nvSpPr>
        <p:spPr>
          <a:xfrm>
            <a:off x="60225" y="3027924"/>
            <a:ext cx="5192372" cy="1746668"/>
          </a:xfrm>
        </p:spPr>
        <p:txBody>
          <a:bodyPr>
            <a:normAutofit/>
          </a:bodyPr>
          <a:lstStyle/>
          <a:p>
            <a:pPr algn="ctr">
              <a:spcBef>
                <a:spcPct val="0"/>
              </a:spcBef>
            </a:pPr>
            <a:r>
              <a:rPr lang="fr-FR" sz="3200" b="1" dirty="0">
                <a:solidFill>
                  <a:schemeClr val="tx2"/>
                </a:solidFill>
                <a:latin typeface="Fira Sans" panose="020B0503050000020004" pitchFamily="34" charset="0"/>
                <a:cs typeface="+mj-cs"/>
              </a:rPr>
              <a:t>Analyse comparative entre Python et Java</a:t>
            </a:r>
            <a:endParaRPr lang="en-US" sz="3200" b="1" dirty="0">
              <a:solidFill>
                <a:schemeClr val="tx2"/>
              </a:solidFill>
              <a:latin typeface="Fira Sans" panose="020B0503050000020004" pitchFamily="34" charset="0"/>
              <a:cs typeface="+mj-cs"/>
            </a:endParaRPr>
          </a:p>
        </p:txBody>
      </p:sp>
      <p:pic>
        <p:nvPicPr>
          <p:cNvPr id="9" name="Image 8">
            <a:extLst>
              <a:ext uri="{FF2B5EF4-FFF2-40B4-BE49-F238E27FC236}">
                <a16:creationId xmlns:a16="http://schemas.microsoft.com/office/drawing/2014/main" id="{512AAAE0-F1E4-A196-E635-872AAA3B34DD}"/>
              </a:ext>
            </a:extLst>
          </p:cNvPr>
          <p:cNvPicPr>
            <a:picLocks noChangeAspect="1"/>
          </p:cNvPicPr>
          <p:nvPr/>
        </p:nvPicPr>
        <p:blipFill>
          <a:blip r:embed="rId3"/>
          <a:stretch>
            <a:fillRect/>
          </a:stretch>
        </p:blipFill>
        <p:spPr>
          <a:xfrm>
            <a:off x="9248033" y="7014934"/>
            <a:ext cx="4974433" cy="819127"/>
          </a:xfrm>
          <a:prstGeom prst="rect">
            <a:avLst/>
          </a:prstGeom>
        </p:spPr>
      </p:pic>
      <p:pic>
        <p:nvPicPr>
          <p:cNvPr id="5" name="Image 4">
            <a:extLst>
              <a:ext uri="{FF2B5EF4-FFF2-40B4-BE49-F238E27FC236}">
                <a16:creationId xmlns:a16="http://schemas.microsoft.com/office/drawing/2014/main" id="{BB00DB8E-5074-BA03-B381-E593267994F8}"/>
              </a:ext>
            </a:extLst>
          </p:cNvPr>
          <p:cNvPicPr>
            <a:picLocks noChangeAspect="1"/>
          </p:cNvPicPr>
          <p:nvPr/>
        </p:nvPicPr>
        <p:blipFill>
          <a:blip r:embed="rId4"/>
          <a:stretch>
            <a:fillRect/>
          </a:stretch>
        </p:blipFill>
        <p:spPr>
          <a:xfrm>
            <a:off x="5205941" y="1023909"/>
            <a:ext cx="9364234" cy="5267382"/>
          </a:xfrm>
          <a:prstGeom prst="ellipse">
            <a:avLst/>
          </a:prstGeom>
          <a:ln w="190500" cap="rnd">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02804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608149-1DAB-4031-81F7-3DD82B1F8BFB}"/>
              </a:ext>
            </a:extLst>
          </p:cNvPr>
          <p:cNvSpPr>
            <a:spLocks noGrp="1"/>
          </p:cNvSpPr>
          <p:nvPr>
            <p:ph type="title"/>
          </p:nvPr>
        </p:nvSpPr>
        <p:spPr>
          <a:xfrm>
            <a:off x="0" y="0"/>
            <a:ext cx="14630400" cy="8229600"/>
          </a:xfrm>
          <a:solidFill>
            <a:schemeClr val="tx2"/>
          </a:solidFill>
        </p:spPr>
        <p:txBody>
          <a:bodyPr anchor="ctr" anchorCtr="0"/>
          <a:lstStyle/>
          <a:p>
            <a:r>
              <a:rPr lang="en-US" sz="6480" dirty="0">
                <a:solidFill>
                  <a:schemeClr val="bg1"/>
                </a:solidFill>
              </a:rPr>
              <a:t>		</a:t>
            </a:r>
            <a:endParaRPr lang="en-US" i="1" dirty="0">
              <a:solidFill>
                <a:schemeClr val="bg1"/>
              </a:solidFill>
              <a:latin typeface="Fira Sans" panose="020B0503050000020004" pitchFamily="34" charset="0"/>
            </a:endParaRPr>
          </a:p>
        </p:txBody>
      </p:sp>
      <p:sp>
        <p:nvSpPr>
          <p:cNvPr id="2" name="ZoneTexte 1">
            <a:extLst>
              <a:ext uri="{FF2B5EF4-FFF2-40B4-BE49-F238E27FC236}">
                <a16:creationId xmlns:a16="http://schemas.microsoft.com/office/drawing/2014/main" id="{C929EFD9-831B-CA45-9FFF-F7C097B06782}"/>
              </a:ext>
            </a:extLst>
          </p:cNvPr>
          <p:cNvSpPr txBox="1"/>
          <p:nvPr/>
        </p:nvSpPr>
        <p:spPr>
          <a:xfrm>
            <a:off x="5305710" y="4114800"/>
            <a:ext cx="4331080" cy="1200329"/>
          </a:xfrm>
          <a:prstGeom prst="rect">
            <a:avLst/>
          </a:prstGeom>
          <a:noFill/>
        </p:spPr>
        <p:txBody>
          <a:bodyPr wrap="square" rtlCol="0">
            <a:spAutoFit/>
          </a:bodyPr>
          <a:lstStyle/>
          <a:p>
            <a:pPr algn="ctr"/>
            <a:r>
              <a:rPr lang="fr-FR" sz="7200" dirty="0">
                <a:solidFill>
                  <a:schemeClr val="bg1"/>
                </a:solidFill>
              </a:rPr>
              <a:t>MERCI</a:t>
            </a:r>
          </a:p>
        </p:txBody>
      </p:sp>
    </p:spTree>
    <p:extLst>
      <p:ext uri="{BB962C8B-B14F-4D97-AF65-F5344CB8AC3E}">
        <p14:creationId xmlns:p14="http://schemas.microsoft.com/office/powerpoint/2010/main" val="142992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418A1E-423E-4E31-8D9B-869A691E6488}"/>
              </a:ext>
            </a:extLst>
          </p:cNvPr>
          <p:cNvSpPr>
            <a:spLocks noGrp="1"/>
          </p:cNvSpPr>
          <p:nvPr>
            <p:ph type="title"/>
          </p:nvPr>
        </p:nvSpPr>
        <p:spPr>
          <a:xfrm>
            <a:off x="512065" y="204395"/>
            <a:ext cx="12300294" cy="857692"/>
          </a:xfrm>
        </p:spPr>
        <p:txBody>
          <a:bodyPr/>
          <a:lstStyle/>
          <a:p>
            <a:r>
              <a:rPr lang="fr-FR" sz="4320" dirty="0">
                <a:latin typeface="Fira Sans" panose="020B0503050000020004" pitchFamily="34" charset="0"/>
              </a:rPr>
              <a:t>Plan</a:t>
            </a:r>
          </a:p>
        </p:txBody>
      </p:sp>
      <p:cxnSp>
        <p:nvCxnSpPr>
          <p:cNvPr id="4" name="Straight Arrow Connector 3">
            <a:extLst>
              <a:ext uri="{FF2B5EF4-FFF2-40B4-BE49-F238E27FC236}">
                <a16:creationId xmlns:a16="http://schemas.microsoft.com/office/drawing/2014/main" id="{43151879-2484-4B02-9632-AC0F48188094}"/>
              </a:ext>
            </a:extLst>
          </p:cNvPr>
          <p:cNvCxnSpPr>
            <a:cxnSpLocks/>
          </p:cNvCxnSpPr>
          <p:nvPr/>
        </p:nvCxnSpPr>
        <p:spPr>
          <a:xfrm>
            <a:off x="987060" y="1508303"/>
            <a:ext cx="0" cy="6377234"/>
          </a:xfrm>
          <a:prstGeom prst="straightConnector1">
            <a:avLst/>
          </a:prstGeom>
          <a:ln>
            <a:solidFill>
              <a:schemeClr val="bg1">
                <a:lumMod val="8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95FBD3D2-EDDE-4B40-ADCA-6DFC65A18D3B}"/>
              </a:ext>
            </a:extLst>
          </p:cNvPr>
          <p:cNvGrpSpPr/>
          <p:nvPr/>
        </p:nvGrpSpPr>
        <p:grpSpPr>
          <a:xfrm>
            <a:off x="618223" y="2890233"/>
            <a:ext cx="7458977" cy="895139"/>
            <a:chOff x="515186" y="2608326"/>
            <a:chExt cx="6215814" cy="745949"/>
          </a:xfrm>
        </p:grpSpPr>
        <p:sp>
          <p:nvSpPr>
            <p:cNvPr id="8" name="TextBox 7">
              <a:extLst>
                <a:ext uri="{FF2B5EF4-FFF2-40B4-BE49-F238E27FC236}">
                  <a16:creationId xmlns:a16="http://schemas.microsoft.com/office/drawing/2014/main" id="{49330D9D-E1F9-4C8E-9463-C1DF1EE28BDC}"/>
                </a:ext>
              </a:extLst>
            </p:cNvPr>
            <p:cNvSpPr txBox="1"/>
            <p:nvPr/>
          </p:nvSpPr>
          <p:spPr>
            <a:xfrm>
              <a:off x="1280160" y="2709935"/>
              <a:ext cx="5450840" cy="644340"/>
            </a:xfrm>
            <a:prstGeom prst="rect">
              <a:avLst/>
            </a:prstGeom>
          </p:spPr>
          <p:txBody>
            <a:bodyPr wrap="square" rtlCol="0">
              <a:noAutofit/>
            </a:bodyPr>
            <a:lstStyle/>
            <a:p>
              <a:pPr defTabSz="1097280">
                <a:defRPr/>
              </a:pPr>
              <a:r>
                <a:rPr lang="fr-FR" sz="2000" b="1" dirty="0">
                  <a:solidFill>
                    <a:srgbClr val="024873"/>
                  </a:solidFill>
                  <a:latin typeface="Fira Sans" panose="020B0503050000020004" pitchFamily="34" charset="0"/>
                </a:rPr>
                <a:t>Caractéristiques de Java &amp; Python</a:t>
              </a:r>
            </a:p>
          </p:txBody>
        </p:sp>
        <p:grpSp>
          <p:nvGrpSpPr>
            <p:cNvPr id="9" name="Group 8">
              <a:extLst>
                <a:ext uri="{FF2B5EF4-FFF2-40B4-BE49-F238E27FC236}">
                  <a16:creationId xmlns:a16="http://schemas.microsoft.com/office/drawing/2014/main" id="{F848B002-5284-45AF-B048-74E59B1D095C}"/>
                </a:ext>
              </a:extLst>
            </p:cNvPr>
            <p:cNvGrpSpPr/>
            <p:nvPr/>
          </p:nvGrpSpPr>
          <p:grpSpPr>
            <a:xfrm flipH="1">
              <a:off x="515186" y="2608326"/>
              <a:ext cx="797608" cy="624840"/>
              <a:chOff x="40592" y="1798320"/>
              <a:chExt cx="797608" cy="624840"/>
            </a:xfrm>
          </p:grpSpPr>
          <p:sp>
            <p:nvSpPr>
              <p:cNvPr id="10" name="Oval 9">
                <a:extLst>
                  <a:ext uri="{FF2B5EF4-FFF2-40B4-BE49-F238E27FC236}">
                    <a16:creationId xmlns:a16="http://schemas.microsoft.com/office/drawing/2014/main" id="{39D388E5-9704-4A47-95EF-DC42A731D1AA}"/>
                  </a:ext>
                </a:extLst>
              </p:cNvPr>
              <p:cNvSpPr/>
              <p:nvPr/>
            </p:nvSpPr>
            <p:spPr>
              <a:xfrm>
                <a:off x="213360" y="1798320"/>
                <a:ext cx="624840" cy="62484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24873"/>
                  </a:solidFill>
                  <a:latin typeface="Fira Sans" panose="020B0503050000020004" pitchFamily="34" charset="0"/>
                </a:endParaRPr>
              </a:p>
            </p:txBody>
          </p:sp>
          <p:sp>
            <p:nvSpPr>
              <p:cNvPr id="11" name="Isosceles Triangle 10">
                <a:extLst>
                  <a:ext uri="{FF2B5EF4-FFF2-40B4-BE49-F238E27FC236}">
                    <a16:creationId xmlns:a16="http://schemas.microsoft.com/office/drawing/2014/main" id="{FDACA78B-54A2-4D6D-8788-B92F65241C5B}"/>
                  </a:ext>
                </a:extLst>
              </p:cNvPr>
              <p:cNvSpPr/>
              <p:nvPr/>
            </p:nvSpPr>
            <p:spPr>
              <a:xfrm rot="16200000">
                <a:off x="1502" y="1979121"/>
                <a:ext cx="341419" cy="263239"/>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24873"/>
                  </a:solidFill>
                  <a:latin typeface="Fira Sans" panose="020B0503050000020004" pitchFamily="34" charset="0"/>
                </a:endParaRPr>
              </a:p>
            </p:txBody>
          </p:sp>
          <p:sp>
            <p:nvSpPr>
              <p:cNvPr id="12" name="Oval 11">
                <a:extLst>
                  <a:ext uri="{FF2B5EF4-FFF2-40B4-BE49-F238E27FC236}">
                    <a16:creationId xmlns:a16="http://schemas.microsoft.com/office/drawing/2014/main" id="{0985E288-D238-4197-9670-35504BB4340A}"/>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024873"/>
                    </a:solidFill>
                    <a:latin typeface="Fira Sans" panose="020B0503050000020004" pitchFamily="34" charset="0"/>
                  </a:rPr>
                  <a:t>2</a:t>
                </a:r>
              </a:p>
            </p:txBody>
          </p:sp>
        </p:grpSp>
      </p:grpSp>
      <p:grpSp>
        <p:nvGrpSpPr>
          <p:cNvPr id="13" name="Group 12">
            <a:extLst>
              <a:ext uri="{FF2B5EF4-FFF2-40B4-BE49-F238E27FC236}">
                <a16:creationId xmlns:a16="http://schemas.microsoft.com/office/drawing/2014/main" id="{C9570638-61D7-446D-B49D-30B95F556D6E}"/>
              </a:ext>
            </a:extLst>
          </p:cNvPr>
          <p:cNvGrpSpPr/>
          <p:nvPr/>
        </p:nvGrpSpPr>
        <p:grpSpPr>
          <a:xfrm>
            <a:off x="618221" y="1629660"/>
            <a:ext cx="7666300" cy="749808"/>
            <a:chOff x="515184" y="1449739"/>
            <a:chExt cx="6388583" cy="624840"/>
          </a:xfrm>
        </p:grpSpPr>
        <p:sp>
          <p:nvSpPr>
            <p:cNvPr id="14" name="TextBox 13">
              <a:extLst>
                <a:ext uri="{FF2B5EF4-FFF2-40B4-BE49-F238E27FC236}">
                  <a16:creationId xmlns:a16="http://schemas.microsoft.com/office/drawing/2014/main" id="{F922C9B7-DA3F-4DB0-BAF8-B45F70CBB26E}"/>
                </a:ext>
              </a:extLst>
            </p:cNvPr>
            <p:cNvSpPr txBox="1"/>
            <p:nvPr/>
          </p:nvSpPr>
          <p:spPr>
            <a:xfrm>
              <a:off x="1280157" y="1529749"/>
              <a:ext cx="5623610" cy="464820"/>
            </a:xfrm>
            <a:prstGeom prst="rect">
              <a:avLst/>
            </a:prstGeom>
          </p:spPr>
          <p:txBody>
            <a:bodyPr wrap="square" rtlCol="0">
              <a:noAutofit/>
            </a:bodyPr>
            <a:lstStyle/>
            <a:p>
              <a:pPr defTabSz="1097280">
                <a:defRPr/>
              </a:pPr>
              <a:r>
                <a:rPr lang="fr-FR" sz="2000" b="1" dirty="0">
                  <a:solidFill>
                    <a:srgbClr val="003E78"/>
                  </a:solidFill>
                  <a:latin typeface="Fira Sans" panose="020B0503050000020004" pitchFamily="34" charset="0"/>
                </a:rPr>
                <a:t>Introduction : Java &amp; Python</a:t>
              </a:r>
            </a:p>
          </p:txBody>
        </p:sp>
        <p:grpSp>
          <p:nvGrpSpPr>
            <p:cNvPr id="15" name="Group 14">
              <a:extLst>
                <a:ext uri="{FF2B5EF4-FFF2-40B4-BE49-F238E27FC236}">
                  <a16:creationId xmlns:a16="http://schemas.microsoft.com/office/drawing/2014/main" id="{1AF526F6-3926-4D25-9730-80AA8380401A}"/>
                </a:ext>
              </a:extLst>
            </p:cNvPr>
            <p:cNvGrpSpPr/>
            <p:nvPr/>
          </p:nvGrpSpPr>
          <p:grpSpPr>
            <a:xfrm flipH="1">
              <a:off x="515184" y="1449739"/>
              <a:ext cx="797608" cy="624840"/>
              <a:chOff x="40592" y="1798320"/>
              <a:chExt cx="797608" cy="624840"/>
            </a:xfrm>
          </p:grpSpPr>
          <p:sp>
            <p:nvSpPr>
              <p:cNvPr id="17" name="Oval 16">
                <a:extLst>
                  <a:ext uri="{FF2B5EF4-FFF2-40B4-BE49-F238E27FC236}">
                    <a16:creationId xmlns:a16="http://schemas.microsoft.com/office/drawing/2014/main" id="{4ABC7D9D-1229-47D2-A991-B97B87D6FC4E}"/>
                  </a:ext>
                </a:extLst>
              </p:cNvPr>
              <p:cNvSpPr/>
              <p:nvPr/>
            </p:nvSpPr>
            <p:spPr>
              <a:xfrm>
                <a:off x="213360" y="1798320"/>
                <a:ext cx="624840" cy="62484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FFFFFF"/>
                  </a:solidFill>
                  <a:latin typeface="Fira Sans" panose="020B0503050000020004" pitchFamily="34" charset="0"/>
                </a:endParaRPr>
              </a:p>
            </p:txBody>
          </p:sp>
          <p:sp>
            <p:nvSpPr>
              <p:cNvPr id="18" name="Isosceles Triangle 17">
                <a:extLst>
                  <a:ext uri="{FF2B5EF4-FFF2-40B4-BE49-F238E27FC236}">
                    <a16:creationId xmlns:a16="http://schemas.microsoft.com/office/drawing/2014/main" id="{D58E9468-D355-4637-9655-ED4499478CC0}"/>
                  </a:ext>
                </a:extLst>
              </p:cNvPr>
              <p:cNvSpPr/>
              <p:nvPr/>
            </p:nvSpPr>
            <p:spPr>
              <a:xfrm rot="16200000">
                <a:off x="1502" y="1979121"/>
                <a:ext cx="341419" cy="263239"/>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FFFFFF"/>
                  </a:solidFill>
                  <a:latin typeface="Fira Sans" panose="020B0503050000020004" pitchFamily="34" charset="0"/>
                </a:endParaRPr>
              </a:p>
            </p:txBody>
          </p:sp>
          <p:sp>
            <p:nvSpPr>
              <p:cNvPr id="19" name="Oval 18">
                <a:extLst>
                  <a:ext uri="{FF2B5EF4-FFF2-40B4-BE49-F238E27FC236}">
                    <a16:creationId xmlns:a16="http://schemas.microsoft.com/office/drawing/2014/main" id="{885576E1-7030-4B5A-B1C0-1016135F897B}"/>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56A662"/>
                    </a:solidFill>
                    <a:latin typeface="Fira Sans" panose="020B0503050000020004" pitchFamily="34" charset="0"/>
                  </a:rPr>
                  <a:t>1</a:t>
                </a:r>
              </a:p>
            </p:txBody>
          </p:sp>
        </p:grpSp>
      </p:grpSp>
      <p:grpSp>
        <p:nvGrpSpPr>
          <p:cNvPr id="20" name="Group 19">
            <a:extLst>
              <a:ext uri="{FF2B5EF4-FFF2-40B4-BE49-F238E27FC236}">
                <a16:creationId xmlns:a16="http://schemas.microsoft.com/office/drawing/2014/main" id="{E68A9D79-7750-4714-A489-E2519F4D7E8D}"/>
              </a:ext>
            </a:extLst>
          </p:cNvPr>
          <p:cNvGrpSpPr/>
          <p:nvPr/>
        </p:nvGrpSpPr>
        <p:grpSpPr>
          <a:xfrm>
            <a:off x="618223" y="5737660"/>
            <a:ext cx="7413345" cy="829056"/>
            <a:chOff x="515186" y="4489547"/>
            <a:chExt cx="6177787" cy="690880"/>
          </a:xfrm>
        </p:grpSpPr>
        <p:sp>
          <p:nvSpPr>
            <p:cNvPr id="21" name="TextBox 20">
              <a:extLst>
                <a:ext uri="{FF2B5EF4-FFF2-40B4-BE49-F238E27FC236}">
                  <a16:creationId xmlns:a16="http://schemas.microsoft.com/office/drawing/2014/main" id="{266CFF79-9825-47E3-9F67-20259DF911CF}"/>
                </a:ext>
              </a:extLst>
            </p:cNvPr>
            <p:cNvSpPr txBox="1"/>
            <p:nvPr/>
          </p:nvSpPr>
          <p:spPr>
            <a:xfrm>
              <a:off x="1280159" y="4489547"/>
              <a:ext cx="5412814" cy="502920"/>
            </a:xfrm>
            <a:prstGeom prst="rect">
              <a:avLst/>
            </a:prstGeom>
          </p:spPr>
          <p:txBody>
            <a:bodyPr wrap="square" rtlCol="0">
              <a:noAutofit/>
            </a:bodyPr>
            <a:lstStyle/>
            <a:p>
              <a:pPr defTabSz="1097280">
                <a:defRPr/>
              </a:pPr>
              <a:r>
                <a:rPr lang="fr-FR" sz="2000" b="1" dirty="0">
                  <a:solidFill>
                    <a:srgbClr val="024873"/>
                  </a:solidFill>
                  <a:latin typeface="Fira Sans" panose="020B0503050000020004" pitchFamily="34" charset="0"/>
                </a:rPr>
                <a:t>Cas d’utilisations : Java &amp; Python</a:t>
              </a:r>
            </a:p>
          </p:txBody>
        </p:sp>
        <p:grpSp>
          <p:nvGrpSpPr>
            <p:cNvPr id="22" name="Group 21">
              <a:extLst>
                <a:ext uri="{FF2B5EF4-FFF2-40B4-BE49-F238E27FC236}">
                  <a16:creationId xmlns:a16="http://schemas.microsoft.com/office/drawing/2014/main" id="{D64B7052-2E1E-4294-9B62-9C608D5D056D}"/>
                </a:ext>
              </a:extLst>
            </p:cNvPr>
            <p:cNvGrpSpPr/>
            <p:nvPr/>
          </p:nvGrpSpPr>
          <p:grpSpPr>
            <a:xfrm flipH="1">
              <a:off x="515186" y="4555587"/>
              <a:ext cx="797608" cy="624840"/>
              <a:chOff x="40592" y="1798320"/>
              <a:chExt cx="797608" cy="624840"/>
            </a:xfrm>
          </p:grpSpPr>
          <p:sp>
            <p:nvSpPr>
              <p:cNvPr id="24" name="Oval 23">
                <a:extLst>
                  <a:ext uri="{FF2B5EF4-FFF2-40B4-BE49-F238E27FC236}">
                    <a16:creationId xmlns:a16="http://schemas.microsoft.com/office/drawing/2014/main" id="{E38EE88A-BE85-401D-BEAE-850AFD9D85C9}"/>
                  </a:ext>
                </a:extLst>
              </p:cNvPr>
              <p:cNvSpPr/>
              <p:nvPr/>
            </p:nvSpPr>
            <p:spPr>
              <a:xfrm>
                <a:off x="213360" y="1798320"/>
                <a:ext cx="624840" cy="62484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0CC99">
                      <a:lumMod val="75000"/>
                    </a:srgbClr>
                  </a:solidFill>
                  <a:latin typeface="Fira Sans" panose="020B0503050000020004" pitchFamily="34" charset="0"/>
                </a:endParaRPr>
              </a:p>
            </p:txBody>
          </p:sp>
          <p:sp>
            <p:nvSpPr>
              <p:cNvPr id="25" name="Isosceles Triangle 24">
                <a:extLst>
                  <a:ext uri="{FF2B5EF4-FFF2-40B4-BE49-F238E27FC236}">
                    <a16:creationId xmlns:a16="http://schemas.microsoft.com/office/drawing/2014/main" id="{84832FD9-9D42-46CC-8FCF-DF7EDCE6EA25}"/>
                  </a:ext>
                </a:extLst>
              </p:cNvPr>
              <p:cNvSpPr/>
              <p:nvPr/>
            </p:nvSpPr>
            <p:spPr>
              <a:xfrm rot="16200000">
                <a:off x="1502" y="1979121"/>
                <a:ext cx="341419" cy="263239"/>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0CC99">
                      <a:lumMod val="75000"/>
                    </a:srgbClr>
                  </a:solidFill>
                  <a:latin typeface="Fira Sans" panose="020B0503050000020004" pitchFamily="34" charset="0"/>
                </a:endParaRPr>
              </a:p>
            </p:txBody>
          </p:sp>
          <p:sp>
            <p:nvSpPr>
              <p:cNvPr id="26" name="Oval 25">
                <a:extLst>
                  <a:ext uri="{FF2B5EF4-FFF2-40B4-BE49-F238E27FC236}">
                    <a16:creationId xmlns:a16="http://schemas.microsoft.com/office/drawing/2014/main" id="{8EBF89D3-D4B3-4301-8445-C18A8E52B3C5}"/>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00CC99">
                        <a:lumMod val="75000"/>
                      </a:srgbClr>
                    </a:solidFill>
                    <a:latin typeface="Fira Sans" panose="020B0503050000020004" pitchFamily="34" charset="0"/>
                  </a:rPr>
                  <a:t>4</a:t>
                </a:r>
              </a:p>
            </p:txBody>
          </p:sp>
        </p:grpSp>
      </p:grpSp>
      <p:grpSp>
        <p:nvGrpSpPr>
          <p:cNvPr id="28" name="Group 27">
            <a:extLst>
              <a:ext uri="{FF2B5EF4-FFF2-40B4-BE49-F238E27FC236}">
                <a16:creationId xmlns:a16="http://schemas.microsoft.com/office/drawing/2014/main" id="{CF0E697F-4CDE-4E87-92B6-AF6D619C785B}"/>
              </a:ext>
            </a:extLst>
          </p:cNvPr>
          <p:cNvGrpSpPr/>
          <p:nvPr/>
        </p:nvGrpSpPr>
        <p:grpSpPr>
          <a:xfrm>
            <a:off x="618223" y="4167022"/>
            <a:ext cx="7529239" cy="860178"/>
            <a:chOff x="515186" y="3360647"/>
            <a:chExt cx="6274366" cy="716815"/>
          </a:xfrm>
        </p:grpSpPr>
        <p:sp>
          <p:nvSpPr>
            <p:cNvPr id="30" name="TextBox 29">
              <a:extLst>
                <a:ext uri="{FF2B5EF4-FFF2-40B4-BE49-F238E27FC236}">
                  <a16:creationId xmlns:a16="http://schemas.microsoft.com/office/drawing/2014/main" id="{17CF49D9-32E2-4096-806A-EC1AC7469D8A}"/>
                </a:ext>
              </a:extLst>
            </p:cNvPr>
            <p:cNvSpPr txBox="1"/>
            <p:nvPr/>
          </p:nvSpPr>
          <p:spPr>
            <a:xfrm>
              <a:off x="1280160" y="3360647"/>
              <a:ext cx="5509392" cy="537594"/>
            </a:xfrm>
            <a:prstGeom prst="rect">
              <a:avLst/>
            </a:prstGeom>
          </p:spPr>
          <p:txBody>
            <a:bodyPr wrap="square" rtlCol="0">
              <a:no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rgbClr val="024873"/>
                  </a:solidFill>
                  <a:effectLst/>
                  <a:uLnTx/>
                  <a:uFillTx/>
                  <a:latin typeface="Fira Sans" panose="020B0503050000020004" pitchFamily="34" charset="0"/>
                </a:defRPr>
              </a:lvl1pPr>
            </a:lstStyle>
            <a:p>
              <a:pPr defTabSz="1097280"/>
              <a:endParaRPr lang="fr-FR" sz="2000" dirty="0"/>
            </a:p>
          </p:txBody>
        </p:sp>
        <p:grpSp>
          <p:nvGrpSpPr>
            <p:cNvPr id="31" name="Group 30">
              <a:extLst>
                <a:ext uri="{FF2B5EF4-FFF2-40B4-BE49-F238E27FC236}">
                  <a16:creationId xmlns:a16="http://schemas.microsoft.com/office/drawing/2014/main" id="{65AE2CCB-513F-4725-8103-E00DEBA42F82}"/>
                </a:ext>
              </a:extLst>
            </p:cNvPr>
            <p:cNvGrpSpPr/>
            <p:nvPr/>
          </p:nvGrpSpPr>
          <p:grpSpPr>
            <a:xfrm flipH="1">
              <a:off x="515186" y="3452622"/>
              <a:ext cx="797608" cy="624840"/>
              <a:chOff x="40592" y="1798320"/>
              <a:chExt cx="797608" cy="624840"/>
            </a:xfrm>
          </p:grpSpPr>
          <p:sp>
            <p:nvSpPr>
              <p:cNvPr id="32" name="Oval 31">
                <a:extLst>
                  <a:ext uri="{FF2B5EF4-FFF2-40B4-BE49-F238E27FC236}">
                    <a16:creationId xmlns:a16="http://schemas.microsoft.com/office/drawing/2014/main" id="{EA852764-B62F-45DE-8D8E-6614E61E471D}"/>
                  </a:ext>
                </a:extLst>
              </p:cNvPr>
              <p:cNvSpPr/>
              <p:nvPr/>
            </p:nvSpPr>
            <p:spPr>
              <a:xfrm>
                <a:off x="213360" y="1798320"/>
                <a:ext cx="624840" cy="6248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38CA6"/>
                  </a:solidFill>
                  <a:latin typeface="Fira Sans" panose="020B0503050000020004" pitchFamily="34" charset="0"/>
                </a:endParaRPr>
              </a:p>
            </p:txBody>
          </p:sp>
          <p:sp>
            <p:nvSpPr>
              <p:cNvPr id="33" name="Isosceles Triangle 32">
                <a:extLst>
                  <a:ext uri="{FF2B5EF4-FFF2-40B4-BE49-F238E27FC236}">
                    <a16:creationId xmlns:a16="http://schemas.microsoft.com/office/drawing/2014/main" id="{F981A83E-0D4F-47BA-B746-27105904A413}"/>
                  </a:ext>
                </a:extLst>
              </p:cNvPr>
              <p:cNvSpPr/>
              <p:nvPr/>
            </p:nvSpPr>
            <p:spPr>
              <a:xfrm rot="16200000">
                <a:off x="1502" y="1979121"/>
                <a:ext cx="341419" cy="263239"/>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38CA6"/>
                  </a:solidFill>
                  <a:latin typeface="Fira Sans" panose="020B0503050000020004" pitchFamily="34" charset="0"/>
                </a:endParaRPr>
              </a:p>
            </p:txBody>
          </p:sp>
          <p:sp>
            <p:nvSpPr>
              <p:cNvPr id="34" name="Oval 33">
                <a:extLst>
                  <a:ext uri="{FF2B5EF4-FFF2-40B4-BE49-F238E27FC236}">
                    <a16:creationId xmlns:a16="http://schemas.microsoft.com/office/drawing/2014/main" id="{5638D960-BEFD-4DFD-8048-5DDE26E9EEFC}"/>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003D78"/>
                    </a:solidFill>
                    <a:latin typeface="Fira Sans" panose="020B0503050000020004" pitchFamily="34" charset="0"/>
                  </a:rPr>
                  <a:t>3</a:t>
                </a:r>
              </a:p>
            </p:txBody>
          </p:sp>
        </p:grpSp>
      </p:grpSp>
      <p:grpSp>
        <p:nvGrpSpPr>
          <p:cNvPr id="35" name="Group 34">
            <a:extLst>
              <a:ext uri="{FF2B5EF4-FFF2-40B4-BE49-F238E27FC236}">
                <a16:creationId xmlns:a16="http://schemas.microsoft.com/office/drawing/2014/main" id="{1A6E644B-8964-4F9C-AD16-1EAE966812B1}"/>
              </a:ext>
            </a:extLst>
          </p:cNvPr>
          <p:cNvGrpSpPr/>
          <p:nvPr/>
        </p:nvGrpSpPr>
        <p:grpSpPr>
          <a:xfrm>
            <a:off x="618223" y="7047863"/>
            <a:ext cx="6292716" cy="749808"/>
            <a:chOff x="515186" y="5751297"/>
            <a:chExt cx="5243930" cy="624840"/>
          </a:xfrm>
        </p:grpSpPr>
        <p:grpSp>
          <p:nvGrpSpPr>
            <p:cNvPr id="36" name="Group 35">
              <a:extLst>
                <a:ext uri="{FF2B5EF4-FFF2-40B4-BE49-F238E27FC236}">
                  <a16:creationId xmlns:a16="http://schemas.microsoft.com/office/drawing/2014/main" id="{469D0923-1A90-41B9-B2C9-42EC3BC1FA4E}"/>
                </a:ext>
              </a:extLst>
            </p:cNvPr>
            <p:cNvGrpSpPr/>
            <p:nvPr/>
          </p:nvGrpSpPr>
          <p:grpSpPr>
            <a:xfrm flipH="1">
              <a:off x="515186" y="5751297"/>
              <a:ext cx="797608" cy="624840"/>
              <a:chOff x="40592" y="1798320"/>
              <a:chExt cx="797608" cy="624840"/>
            </a:xfrm>
          </p:grpSpPr>
          <p:sp>
            <p:nvSpPr>
              <p:cNvPr id="39" name="Oval 38">
                <a:extLst>
                  <a:ext uri="{FF2B5EF4-FFF2-40B4-BE49-F238E27FC236}">
                    <a16:creationId xmlns:a16="http://schemas.microsoft.com/office/drawing/2014/main" id="{4478B79C-5CA0-4156-8BA0-F586DEC50F9F}"/>
                  </a:ext>
                </a:extLst>
              </p:cNvPr>
              <p:cNvSpPr/>
              <p:nvPr/>
            </p:nvSpPr>
            <p:spPr>
              <a:xfrm>
                <a:off x="213360" y="1798320"/>
                <a:ext cx="624840" cy="624840"/>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CD8C46">
                      <a:lumMod val="75000"/>
                    </a:srgbClr>
                  </a:solidFill>
                  <a:latin typeface="Fira Sans" panose="020B0503050000020004" pitchFamily="34" charset="0"/>
                </a:endParaRPr>
              </a:p>
            </p:txBody>
          </p:sp>
          <p:sp>
            <p:nvSpPr>
              <p:cNvPr id="40" name="Isosceles Triangle 39">
                <a:extLst>
                  <a:ext uri="{FF2B5EF4-FFF2-40B4-BE49-F238E27FC236}">
                    <a16:creationId xmlns:a16="http://schemas.microsoft.com/office/drawing/2014/main" id="{ADE22807-7F19-49A8-A215-DA6F970AE9A6}"/>
                  </a:ext>
                </a:extLst>
              </p:cNvPr>
              <p:cNvSpPr/>
              <p:nvPr/>
            </p:nvSpPr>
            <p:spPr>
              <a:xfrm rot="16200000">
                <a:off x="1502" y="1979121"/>
                <a:ext cx="341419" cy="263239"/>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CD8C46">
                      <a:lumMod val="75000"/>
                    </a:srgbClr>
                  </a:solidFill>
                  <a:latin typeface="Fira Sans" panose="020B0503050000020004" pitchFamily="34" charset="0"/>
                </a:endParaRPr>
              </a:p>
            </p:txBody>
          </p:sp>
          <p:sp>
            <p:nvSpPr>
              <p:cNvPr id="41" name="Oval 40">
                <a:extLst>
                  <a:ext uri="{FF2B5EF4-FFF2-40B4-BE49-F238E27FC236}">
                    <a16:creationId xmlns:a16="http://schemas.microsoft.com/office/drawing/2014/main" id="{ED481D1D-09F4-4302-87F3-BB2355EA12CF}"/>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7ABACC">
                        <a:lumMod val="75000"/>
                      </a:srgbClr>
                    </a:solidFill>
                    <a:latin typeface="Fira Sans" panose="020B0503050000020004" pitchFamily="34" charset="0"/>
                  </a:rPr>
                  <a:t>5</a:t>
                </a:r>
              </a:p>
            </p:txBody>
          </p:sp>
        </p:grpSp>
        <p:sp>
          <p:nvSpPr>
            <p:cNvPr id="37" name="TextBox 36">
              <a:extLst>
                <a:ext uri="{FF2B5EF4-FFF2-40B4-BE49-F238E27FC236}">
                  <a16:creationId xmlns:a16="http://schemas.microsoft.com/office/drawing/2014/main" id="{4EBEB093-B224-4C4B-AF68-5D5726180BC3}"/>
                </a:ext>
              </a:extLst>
            </p:cNvPr>
            <p:cNvSpPr txBox="1"/>
            <p:nvPr/>
          </p:nvSpPr>
          <p:spPr>
            <a:xfrm>
              <a:off x="1280160" y="5865597"/>
              <a:ext cx="4478956" cy="449580"/>
            </a:xfrm>
            <a:prstGeom prst="rect">
              <a:avLst/>
            </a:prstGeom>
          </p:spPr>
          <p:txBody>
            <a:bodyPr wrap="square" rtlCol="0" anchor="ctr">
              <a:noAutofit/>
            </a:bodyPr>
            <a:lstStyle/>
            <a:p>
              <a:pPr defTabSz="1097280">
                <a:defRPr/>
              </a:pPr>
              <a:r>
                <a:rPr lang="fr-FR" sz="2000" b="1" dirty="0">
                  <a:solidFill>
                    <a:srgbClr val="024873"/>
                  </a:solidFill>
                  <a:latin typeface="Fira Sans" panose="020B0503050000020004" pitchFamily="34" charset="0"/>
                </a:rPr>
                <a:t>Conclusion</a:t>
              </a:r>
            </a:p>
          </p:txBody>
        </p:sp>
      </p:grpSp>
      <p:pic>
        <p:nvPicPr>
          <p:cNvPr id="5" name="Image 4">
            <a:extLst>
              <a:ext uri="{FF2B5EF4-FFF2-40B4-BE49-F238E27FC236}">
                <a16:creationId xmlns:a16="http://schemas.microsoft.com/office/drawing/2014/main" id="{59AB498F-6ABE-BA05-D57C-F710C0129113}"/>
              </a:ext>
            </a:extLst>
          </p:cNvPr>
          <p:cNvPicPr>
            <a:picLocks noChangeAspect="1"/>
          </p:cNvPicPr>
          <p:nvPr/>
        </p:nvPicPr>
        <p:blipFill>
          <a:blip r:embed="rId3"/>
          <a:stretch>
            <a:fillRect/>
          </a:stretch>
        </p:blipFill>
        <p:spPr>
          <a:xfrm>
            <a:off x="5990866" y="2352179"/>
            <a:ext cx="8311007" cy="4676083"/>
          </a:xfrm>
          <a:prstGeom prst="rect">
            <a:avLst/>
          </a:prstGeom>
          <a:solidFill>
            <a:srgbClr val="FFFFFF">
              <a:shade val="85000"/>
            </a:srgbClr>
          </a:solidFill>
          <a:ln w="190500" cap="rnd">
            <a:no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extBox 7">
            <a:extLst>
              <a:ext uri="{FF2B5EF4-FFF2-40B4-BE49-F238E27FC236}">
                <a16:creationId xmlns:a16="http://schemas.microsoft.com/office/drawing/2014/main" id="{E752F9A9-8AC0-6F04-0FF1-022A2B3FE3C2}"/>
              </a:ext>
            </a:extLst>
          </p:cNvPr>
          <p:cNvSpPr txBox="1"/>
          <p:nvPr/>
        </p:nvSpPr>
        <p:spPr>
          <a:xfrm>
            <a:off x="1639851" y="4399050"/>
            <a:ext cx="6541008" cy="773208"/>
          </a:xfrm>
          <a:prstGeom prst="rect">
            <a:avLst/>
          </a:prstGeom>
        </p:spPr>
        <p:txBody>
          <a:bodyPr wrap="square" rtlCol="0">
            <a:noAutofit/>
          </a:bodyPr>
          <a:lstStyle/>
          <a:p>
            <a:pPr defTabSz="1097280">
              <a:defRPr/>
            </a:pPr>
            <a:r>
              <a:rPr lang="fr-FR" sz="2000" b="1" dirty="0">
                <a:solidFill>
                  <a:srgbClr val="024873"/>
                </a:solidFill>
                <a:latin typeface="Fira Sans" panose="020B0503050000020004" pitchFamily="34" charset="0"/>
              </a:rPr>
              <a:t>Comparaison entre Java &amp; Python</a:t>
            </a:r>
          </a:p>
        </p:txBody>
      </p:sp>
    </p:spTree>
    <p:extLst>
      <p:ext uri="{BB962C8B-B14F-4D97-AF65-F5344CB8AC3E}">
        <p14:creationId xmlns:p14="http://schemas.microsoft.com/office/powerpoint/2010/main" val="18696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92BEC-A02B-9C76-F37E-89F4050CE82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4D94AE0-53F5-1052-7A4C-2FEFF09A8A2B}"/>
              </a:ext>
            </a:extLst>
          </p:cNvPr>
          <p:cNvSpPr>
            <a:spLocks noGrp="1"/>
          </p:cNvSpPr>
          <p:nvPr>
            <p:ph type="title"/>
          </p:nvPr>
        </p:nvSpPr>
        <p:spPr>
          <a:xfrm>
            <a:off x="495639" y="634522"/>
            <a:ext cx="12300294" cy="452659"/>
          </a:xfrm>
        </p:spPr>
        <p:txBody>
          <a:bodyPr/>
          <a:lstStyle/>
          <a:p>
            <a:pPr defTabSz="1097280">
              <a:defRPr/>
            </a:pPr>
            <a:r>
              <a:rPr lang="fr-FR" sz="3600" dirty="0">
                <a:solidFill>
                  <a:srgbClr val="003E78"/>
                </a:solidFill>
                <a:latin typeface="Fira Sans" panose="020B0503050000020004" pitchFamily="34" charset="0"/>
              </a:rPr>
              <a:t>Introduction : Java &amp; Python</a:t>
            </a:r>
          </a:p>
        </p:txBody>
      </p:sp>
      <p:sp>
        <p:nvSpPr>
          <p:cNvPr id="10" name="ZoneTexte 9">
            <a:extLst>
              <a:ext uri="{FF2B5EF4-FFF2-40B4-BE49-F238E27FC236}">
                <a16:creationId xmlns:a16="http://schemas.microsoft.com/office/drawing/2014/main" id="{49E7E0D8-D69F-2552-F017-71C61A40D15A}"/>
              </a:ext>
            </a:extLst>
          </p:cNvPr>
          <p:cNvSpPr txBox="1"/>
          <p:nvPr/>
        </p:nvSpPr>
        <p:spPr>
          <a:xfrm rot="5400000">
            <a:off x="5426405" y="6108473"/>
            <a:ext cx="3292523" cy="369332"/>
          </a:xfrm>
          <a:prstGeom prst="rect">
            <a:avLst/>
          </a:prstGeom>
          <a:solidFill>
            <a:schemeClr val="bg2">
              <a:lumMod val="90000"/>
            </a:schemeClr>
          </a:solidFill>
        </p:spPr>
        <p:txBody>
          <a:bodyPr wrap="square" rtlCol="0">
            <a:spAutoFit/>
          </a:bodyPr>
          <a:lstStyle/>
          <a:p>
            <a:pPr algn="ctr"/>
            <a:endParaRPr lang="fr-FR" dirty="0">
              <a:solidFill>
                <a:schemeClr val="bg1"/>
              </a:solidFill>
            </a:endParaRPr>
          </a:p>
        </p:txBody>
      </p:sp>
      <p:pic>
        <p:nvPicPr>
          <p:cNvPr id="1026" name="Picture 2" descr="Java : définition">
            <a:extLst>
              <a:ext uri="{FF2B5EF4-FFF2-40B4-BE49-F238E27FC236}">
                <a16:creationId xmlns:a16="http://schemas.microsoft.com/office/drawing/2014/main" id="{BA0AAAD9-78BC-07F0-E56D-D7F872229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949" y="3617038"/>
            <a:ext cx="3089522" cy="20596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 choses à savoir avant d'apprendre à programmer en python">
            <a:extLst>
              <a:ext uri="{FF2B5EF4-FFF2-40B4-BE49-F238E27FC236}">
                <a16:creationId xmlns:a16="http://schemas.microsoft.com/office/drawing/2014/main" id="{44CEC5F5-A29F-21DC-05AB-E1D695FC94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5733" y="4029105"/>
            <a:ext cx="4631317" cy="195673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175678C0-DC4B-6836-2EAE-5F4DDDF4A015}"/>
              </a:ext>
            </a:extLst>
          </p:cNvPr>
          <p:cNvSpPr txBox="1"/>
          <p:nvPr/>
        </p:nvSpPr>
        <p:spPr>
          <a:xfrm>
            <a:off x="385528" y="5533741"/>
            <a:ext cx="6152907" cy="1169551"/>
          </a:xfrm>
          <a:prstGeom prst="rect">
            <a:avLst/>
          </a:prstGeom>
          <a:noFill/>
        </p:spPr>
        <p:txBody>
          <a:bodyPr wrap="square">
            <a:spAutoFit/>
          </a:bodyPr>
          <a:lstStyle/>
          <a:p>
            <a:pPr algn="ctr"/>
            <a:r>
              <a:rPr lang="fr-FR" sz="1400" dirty="0"/>
              <a:t>Java est un langage de programmation généraliste à typage statique, connu pour son orientation objet, ses caractéristiques concurrentes et son principe "Write Once, Run </a:t>
            </a:r>
            <a:r>
              <a:rPr lang="fr-FR" sz="1400" dirty="0" err="1"/>
              <a:t>Anywhere</a:t>
            </a:r>
            <a:r>
              <a:rPr lang="fr-FR" sz="1400" dirty="0"/>
              <a:t>" (WORA). Il est né de la vision de fournir un langage indépendant de plateforme qui pourrait fonctionner sur n‘importe quel appareil, sous l‘égide de la machine virtuelle Java (JVM).</a:t>
            </a:r>
          </a:p>
        </p:txBody>
      </p:sp>
      <p:sp>
        <p:nvSpPr>
          <p:cNvPr id="16" name="ZoneTexte 15">
            <a:extLst>
              <a:ext uri="{FF2B5EF4-FFF2-40B4-BE49-F238E27FC236}">
                <a16:creationId xmlns:a16="http://schemas.microsoft.com/office/drawing/2014/main" id="{2EBACE52-C63A-D780-CB61-B2E908E60B65}"/>
              </a:ext>
            </a:extLst>
          </p:cNvPr>
          <p:cNvSpPr txBox="1"/>
          <p:nvPr/>
        </p:nvSpPr>
        <p:spPr>
          <a:xfrm>
            <a:off x="1659811" y="6703292"/>
            <a:ext cx="2984120" cy="369332"/>
          </a:xfrm>
          <a:prstGeom prst="rect">
            <a:avLst/>
          </a:prstGeom>
          <a:solidFill>
            <a:schemeClr val="tx1">
              <a:lumMod val="60000"/>
              <a:lumOff val="40000"/>
            </a:schemeClr>
          </a:solidFill>
        </p:spPr>
        <p:txBody>
          <a:bodyPr wrap="square" rtlCol="0">
            <a:spAutoFit/>
          </a:bodyPr>
          <a:lstStyle/>
          <a:p>
            <a:pPr algn="ctr"/>
            <a:r>
              <a:rPr lang="fr-FR" dirty="0">
                <a:solidFill>
                  <a:schemeClr val="bg1"/>
                </a:solidFill>
              </a:rPr>
              <a:t>Exemple de code Java</a:t>
            </a:r>
          </a:p>
        </p:txBody>
      </p:sp>
      <p:sp>
        <p:nvSpPr>
          <p:cNvPr id="18" name="ZoneTexte 17">
            <a:extLst>
              <a:ext uri="{FF2B5EF4-FFF2-40B4-BE49-F238E27FC236}">
                <a16:creationId xmlns:a16="http://schemas.microsoft.com/office/drawing/2014/main" id="{43008970-E37E-BA1C-20EE-5977EC842830}"/>
              </a:ext>
            </a:extLst>
          </p:cNvPr>
          <p:cNvSpPr txBox="1"/>
          <p:nvPr/>
        </p:nvSpPr>
        <p:spPr>
          <a:xfrm>
            <a:off x="7976231" y="5676719"/>
            <a:ext cx="6076994" cy="1169551"/>
          </a:xfrm>
          <a:prstGeom prst="rect">
            <a:avLst/>
          </a:prstGeom>
          <a:noFill/>
        </p:spPr>
        <p:txBody>
          <a:bodyPr wrap="square">
            <a:spAutoFit/>
          </a:bodyPr>
          <a:lstStyle/>
          <a:p>
            <a:pPr algn="ctr"/>
            <a:r>
              <a:rPr lang="fr-FR" sz="1400" dirty="0"/>
              <a:t>Python est un langage de programmation interprété, à typage dynamique et à usage général, connu pour sa </a:t>
            </a:r>
            <a:r>
              <a:rPr lang="fr-FR" sz="1400" dirty="0">
                <a:hlinkClick r:id="rId5"/>
              </a:rPr>
              <a:t>syntaxe facile à lire</a:t>
            </a:r>
            <a:r>
              <a:rPr lang="fr-FR" sz="1400" dirty="0"/>
              <a:t> et sa polyvalence. Né de la volonté de combler le fossé entre les langages de bas et de haut niveau, Python est devenu l‘un des langages préférés des développeurs pour diverses applications.</a:t>
            </a:r>
          </a:p>
        </p:txBody>
      </p:sp>
      <p:pic>
        <p:nvPicPr>
          <p:cNvPr id="20" name="Image 19">
            <a:extLst>
              <a:ext uri="{FF2B5EF4-FFF2-40B4-BE49-F238E27FC236}">
                <a16:creationId xmlns:a16="http://schemas.microsoft.com/office/drawing/2014/main" id="{25F63937-3FA9-C1DC-B4BE-9BE827DE65C4}"/>
              </a:ext>
            </a:extLst>
          </p:cNvPr>
          <p:cNvPicPr>
            <a:picLocks noChangeAspect="1"/>
          </p:cNvPicPr>
          <p:nvPr/>
        </p:nvPicPr>
        <p:blipFill>
          <a:blip r:embed="rId6"/>
          <a:srcRect r="32302"/>
          <a:stretch/>
        </p:blipFill>
        <p:spPr>
          <a:xfrm>
            <a:off x="835129" y="7201579"/>
            <a:ext cx="4819650" cy="983658"/>
          </a:xfrm>
          <a:prstGeom prst="rect">
            <a:avLst/>
          </a:prstGeom>
        </p:spPr>
      </p:pic>
      <p:pic>
        <p:nvPicPr>
          <p:cNvPr id="22" name="Image 21">
            <a:extLst>
              <a:ext uri="{FF2B5EF4-FFF2-40B4-BE49-F238E27FC236}">
                <a16:creationId xmlns:a16="http://schemas.microsoft.com/office/drawing/2014/main" id="{8FE4FCE8-E6F9-38CB-DE31-6EAC5492B7CD}"/>
              </a:ext>
            </a:extLst>
          </p:cNvPr>
          <p:cNvPicPr>
            <a:picLocks noChangeAspect="1"/>
          </p:cNvPicPr>
          <p:nvPr/>
        </p:nvPicPr>
        <p:blipFill>
          <a:blip r:embed="rId7"/>
          <a:stretch>
            <a:fillRect/>
          </a:stretch>
        </p:blipFill>
        <p:spPr>
          <a:xfrm>
            <a:off x="9422007" y="7293763"/>
            <a:ext cx="3933854" cy="723905"/>
          </a:xfrm>
          <a:prstGeom prst="rect">
            <a:avLst/>
          </a:prstGeom>
        </p:spPr>
      </p:pic>
      <p:sp>
        <p:nvSpPr>
          <p:cNvPr id="23" name="ZoneTexte 22">
            <a:extLst>
              <a:ext uri="{FF2B5EF4-FFF2-40B4-BE49-F238E27FC236}">
                <a16:creationId xmlns:a16="http://schemas.microsoft.com/office/drawing/2014/main" id="{1FFCF001-C760-36B8-B119-2598B1D458D6}"/>
              </a:ext>
            </a:extLst>
          </p:cNvPr>
          <p:cNvSpPr txBox="1"/>
          <p:nvPr/>
        </p:nvSpPr>
        <p:spPr>
          <a:xfrm>
            <a:off x="9896874" y="6795282"/>
            <a:ext cx="2984120" cy="369332"/>
          </a:xfrm>
          <a:prstGeom prst="rect">
            <a:avLst/>
          </a:prstGeom>
          <a:solidFill>
            <a:schemeClr val="tx1">
              <a:lumMod val="60000"/>
              <a:lumOff val="40000"/>
            </a:schemeClr>
          </a:solidFill>
        </p:spPr>
        <p:txBody>
          <a:bodyPr wrap="square" rtlCol="0">
            <a:spAutoFit/>
          </a:bodyPr>
          <a:lstStyle/>
          <a:p>
            <a:pPr algn="ctr"/>
            <a:r>
              <a:rPr lang="fr-FR" dirty="0">
                <a:solidFill>
                  <a:schemeClr val="bg1"/>
                </a:solidFill>
              </a:rPr>
              <a:t>Exemple de code python</a:t>
            </a:r>
          </a:p>
        </p:txBody>
      </p:sp>
      <p:pic>
        <p:nvPicPr>
          <p:cNvPr id="5" name="Image 4">
            <a:extLst>
              <a:ext uri="{FF2B5EF4-FFF2-40B4-BE49-F238E27FC236}">
                <a16:creationId xmlns:a16="http://schemas.microsoft.com/office/drawing/2014/main" id="{FF2A2554-3D95-12C8-FEBD-AA085D9AF47D}"/>
              </a:ext>
            </a:extLst>
          </p:cNvPr>
          <p:cNvPicPr>
            <a:picLocks noChangeAspect="1"/>
          </p:cNvPicPr>
          <p:nvPr/>
        </p:nvPicPr>
        <p:blipFill>
          <a:blip r:embed="rId8"/>
          <a:stretch>
            <a:fillRect/>
          </a:stretch>
        </p:blipFill>
        <p:spPr>
          <a:xfrm>
            <a:off x="3448785" y="1582270"/>
            <a:ext cx="6658146" cy="2535426"/>
          </a:xfrm>
          <a:prstGeom prst="rect">
            <a:avLst/>
          </a:prstGeom>
        </p:spPr>
      </p:pic>
    </p:spTree>
    <p:extLst>
      <p:ext uri="{BB962C8B-B14F-4D97-AF65-F5344CB8AC3E}">
        <p14:creationId xmlns:p14="http://schemas.microsoft.com/office/powerpoint/2010/main" val="7128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6"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525C0-6459-4070-068D-977B3F918366}"/>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DCBD6BC1-9D72-BE4C-6719-8CE011EC02EA}"/>
              </a:ext>
            </a:extLst>
          </p:cNvPr>
          <p:cNvSpPr>
            <a:spLocks noGrp="1"/>
          </p:cNvSpPr>
          <p:nvPr>
            <p:ph type="title"/>
          </p:nvPr>
        </p:nvSpPr>
        <p:spPr>
          <a:xfrm>
            <a:off x="293573" y="416474"/>
            <a:ext cx="14067824" cy="649608"/>
          </a:xfrm>
        </p:spPr>
        <p:txBody>
          <a:bodyPr/>
          <a:lstStyle/>
          <a:p>
            <a:pPr defTabSz="1097280">
              <a:defRPr/>
            </a:pPr>
            <a:r>
              <a:rPr lang="fr-FR" sz="3600" b="1" dirty="0">
                <a:solidFill>
                  <a:srgbClr val="024873"/>
                </a:solidFill>
                <a:latin typeface="Fira Sans" panose="020B0503050000020004" pitchFamily="34" charset="0"/>
              </a:rPr>
              <a:t>Caractéristiques de Java</a:t>
            </a:r>
          </a:p>
        </p:txBody>
      </p:sp>
      <p:pic>
        <p:nvPicPr>
          <p:cNvPr id="2" name="Picture 2" descr="Java : définition">
            <a:extLst>
              <a:ext uri="{FF2B5EF4-FFF2-40B4-BE49-F238E27FC236}">
                <a16:creationId xmlns:a16="http://schemas.microsoft.com/office/drawing/2014/main" id="{AF071DCF-D772-85E5-81F3-5F9B0C88C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61" y="3595108"/>
            <a:ext cx="3089522" cy="20596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au 2">
            <a:extLst>
              <a:ext uri="{FF2B5EF4-FFF2-40B4-BE49-F238E27FC236}">
                <a16:creationId xmlns:a16="http://schemas.microsoft.com/office/drawing/2014/main" id="{A2EC8898-16D3-E6E2-E4A2-97F74ED3FCDE}"/>
              </a:ext>
            </a:extLst>
          </p:cNvPr>
          <p:cNvGraphicFramePr>
            <a:graphicFrameLocks noGrp="1"/>
          </p:cNvGraphicFramePr>
          <p:nvPr>
            <p:extLst>
              <p:ext uri="{D42A27DB-BD31-4B8C-83A1-F6EECF244321}">
                <p14:modId xmlns:p14="http://schemas.microsoft.com/office/powerpoint/2010/main" val="3339566747"/>
              </p:ext>
            </p:extLst>
          </p:nvPr>
        </p:nvGraphicFramePr>
        <p:xfrm>
          <a:off x="4719837" y="1489604"/>
          <a:ext cx="9641560" cy="6301170"/>
        </p:xfrm>
        <a:graphic>
          <a:graphicData uri="http://schemas.openxmlformats.org/drawingml/2006/table">
            <a:tbl>
              <a:tblPr>
                <a:tableStyleId>{1E171933-4619-4E11-9A3F-F7608DF75F80}</a:tableStyleId>
              </a:tblPr>
              <a:tblGrid>
                <a:gridCol w="2410390">
                  <a:extLst>
                    <a:ext uri="{9D8B030D-6E8A-4147-A177-3AD203B41FA5}">
                      <a16:colId xmlns:a16="http://schemas.microsoft.com/office/drawing/2014/main" val="2314921393"/>
                    </a:ext>
                  </a:extLst>
                </a:gridCol>
                <a:gridCol w="2410390">
                  <a:extLst>
                    <a:ext uri="{9D8B030D-6E8A-4147-A177-3AD203B41FA5}">
                      <a16:colId xmlns:a16="http://schemas.microsoft.com/office/drawing/2014/main" val="1146780611"/>
                    </a:ext>
                  </a:extLst>
                </a:gridCol>
                <a:gridCol w="2410390">
                  <a:extLst>
                    <a:ext uri="{9D8B030D-6E8A-4147-A177-3AD203B41FA5}">
                      <a16:colId xmlns:a16="http://schemas.microsoft.com/office/drawing/2014/main" val="836891324"/>
                    </a:ext>
                  </a:extLst>
                </a:gridCol>
                <a:gridCol w="2410390">
                  <a:extLst>
                    <a:ext uri="{9D8B030D-6E8A-4147-A177-3AD203B41FA5}">
                      <a16:colId xmlns:a16="http://schemas.microsoft.com/office/drawing/2014/main" val="4264056780"/>
                    </a:ext>
                  </a:extLst>
                </a:gridCol>
              </a:tblGrid>
              <a:tr h="216240">
                <a:tc>
                  <a:txBody>
                    <a:bodyPr/>
                    <a:lstStyle/>
                    <a:p>
                      <a:pPr algn="ctr"/>
                      <a:r>
                        <a:rPr lang="fr-FR" sz="1800" b="1" dirty="0"/>
                        <a:t>Caractéristique</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800" b="1"/>
                        <a:t>Description</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800" b="1"/>
                        <a:t>Avantages</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800" b="1" dirty="0"/>
                        <a:t>Inconvénients</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4225761"/>
                  </a:ext>
                </a:extLst>
              </a:tr>
              <a:tr h="1002667">
                <a:tc>
                  <a:txBody>
                    <a:bodyPr/>
                    <a:lstStyle/>
                    <a:p>
                      <a:r>
                        <a:rPr lang="fr-FR" sz="1200" b="1" dirty="0"/>
                        <a:t>Orienté objet</a:t>
                      </a:r>
                      <a:endParaRPr lang="fr-FR" sz="1200" dirty="0"/>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Tout est un objet en Java. Cela favorise la modularité et la réutilisabilité du code.</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Structure claire, facilite la maintenance, encourage la conception de logiciels réutilisables.</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Peut complexifier les programmes simples.</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7904134"/>
                  </a:ext>
                </a:extLst>
              </a:tr>
              <a:tr h="683188">
                <a:tc>
                  <a:txBody>
                    <a:bodyPr/>
                    <a:lstStyle/>
                    <a:p>
                      <a:r>
                        <a:rPr lang="fr-FR" sz="1200" b="1" dirty="0"/>
                        <a:t>Typé statiquement</a:t>
                      </a:r>
                      <a:endParaRPr lang="fr-FR" sz="1200" dirty="0"/>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Le type de chaque variable doit être déclaré avant son utilisation.</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Réduit les erreurs à la compilation, améliore la lisibilité du code.</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Moins flexible que le typage dynamique.</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1758569"/>
                  </a:ext>
                </a:extLst>
              </a:tr>
              <a:tr h="842928">
                <a:tc>
                  <a:txBody>
                    <a:bodyPr/>
                    <a:lstStyle/>
                    <a:p>
                      <a:r>
                        <a:rPr lang="fr-FR" sz="1200" b="1" dirty="0"/>
                        <a:t>Compilé</a:t>
                      </a:r>
                      <a:endParaRPr lang="fr-FR" sz="1200" dirty="0"/>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Le code source est traduit en </a:t>
                      </a:r>
                      <a:r>
                        <a:rPr lang="fr-FR" sz="1200" dirty="0" err="1"/>
                        <a:t>bytecode</a:t>
                      </a:r>
                      <a:r>
                        <a:rPr lang="fr-FR" sz="1200" dirty="0"/>
                        <a:t>, qui est ensuite exécuté par la machine virtuelle Java (JVM).</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Exécution plus rapide, meilleure performance.</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Nécessite une étape de compilation supplémentaire.</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2826712"/>
                  </a:ext>
                </a:extLst>
              </a:tr>
              <a:tr h="842928">
                <a:tc>
                  <a:txBody>
                    <a:bodyPr/>
                    <a:lstStyle/>
                    <a:p>
                      <a:r>
                        <a:rPr lang="fr-FR" sz="1200" b="1" dirty="0"/>
                        <a:t>Plateforme indépendante</a:t>
                      </a:r>
                      <a:endParaRPr lang="fr-FR" sz="1200" dirty="0"/>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Le </a:t>
                      </a:r>
                      <a:r>
                        <a:rPr lang="fr-FR" sz="1200" dirty="0" err="1"/>
                        <a:t>bytecode</a:t>
                      </a:r>
                      <a:r>
                        <a:rPr lang="fr-FR" sz="1200" dirty="0"/>
                        <a:t> Java peut s'exécuter sur n'importe quelle plateforme disposant d'une JVM.</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Portabilité, déploiement facile sur différents systèmes d'exploitation.</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Dépend de la présence d'une JVM.</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7717643"/>
                  </a:ext>
                </a:extLst>
              </a:tr>
              <a:tr h="683188">
                <a:tc>
                  <a:txBody>
                    <a:bodyPr/>
                    <a:lstStyle/>
                    <a:p>
                      <a:r>
                        <a:rPr lang="fr-FR" sz="1200" b="1" dirty="0"/>
                        <a:t>Sécurisé</a:t>
                      </a:r>
                      <a:endParaRPr lang="fr-FR" sz="1200" dirty="0"/>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Dispose de mécanismes de sécurité robustes pour prévenir les attaques.</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Protection contre les virus et les logiciels malveillants.</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Peut limiter certaines fonctionnalités pour des raisons de sécurité.</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8941590"/>
                  </a:ext>
                </a:extLst>
              </a:tr>
              <a:tr h="554937">
                <a:tc>
                  <a:txBody>
                    <a:bodyPr/>
                    <a:lstStyle/>
                    <a:p>
                      <a:r>
                        <a:rPr lang="fr-FR" sz="1200" b="1"/>
                        <a:t>Robuste</a:t>
                      </a:r>
                      <a:endParaRPr lang="fr-FR" sz="1200"/>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Gestion des exceptions intégrée, prévention des erreurs courantes.</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Code plus fiable, moins de plantages.</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Peut rendre le code plus verbeux.</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6204258"/>
                  </a:ext>
                </a:extLst>
              </a:tr>
              <a:tr h="683188">
                <a:tc>
                  <a:txBody>
                    <a:bodyPr/>
                    <a:lstStyle/>
                    <a:p>
                      <a:r>
                        <a:rPr lang="fr-FR" sz="1200" b="1"/>
                        <a:t>Multithreading</a:t>
                      </a:r>
                      <a:endParaRPr lang="fr-FR" sz="1200"/>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Permet d'exécuter plusieurs threads simultanément.</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Améliore les performances, réactivité des applications.</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Complexité accrue de la programmation concurrente.</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5045361"/>
                  </a:ext>
                </a:extLst>
              </a:tr>
              <a:tr h="683188">
                <a:tc>
                  <a:txBody>
                    <a:bodyPr/>
                    <a:lstStyle/>
                    <a:p>
                      <a:r>
                        <a:rPr lang="fr-FR" sz="1200" b="1" dirty="0"/>
                        <a:t>Grande bibliothèque standard</a:t>
                      </a:r>
                      <a:endParaRPr lang="fr-FR" sz="1200" dirty="0"/>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Fournit une vaste collection de classes et d'interfaces pour diverses tâches.</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Accélère le développement, évite de réinventer la roue.</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Peut être redondante dans certains cas.</a:t>
                      </a:r>
                    </a:p>
                  </a:txBody>
                  <a:tcPr marL="50637" marR="50637" marT="25319" marB="25319"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755154"/>
                  </a:ext>
                </a:extLst>
              </a:tr>
            </a:tbl>
          </a:graphicData>
        </a:graphic>
      </p:graphicFrame>
    </p:spTree>
    <p:extLst>
      <p:ext uri="{BB962C8B-B14F-4D97-AF65-F5344CB8AC3E}">
        <p14:creationId xmlns:p14="http://schemas.microsoft.com/office/powerpoint/2010/main" val="392055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EDD9E-0B9B-BBD4-41F2-DC3E5225F940}"/>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B6C76EF9-5B59-D8F4-6180-18D3C9B1FECD}"/>
              </a:ext>
            </a:extLst>
          </p:cNvPr>
          <p:cNvSpPr>
            <a:spLocks noGrp="1"/>
          </p:cNvSpPr>
          <p:nvPr>
            <p:ph type="title"/>
          </p:nvPr>
        </p:nvSpPr>
        <p:spPr>
          <a:xfrm>
            <a:off x="293573" y="416474"/>
            <a:ext cx="14067824" cy="649608"/>
          </a:xfrm>
        </p:spPr>
        <p:txBody>
          <a:bodyPr/>
          <a:lstStyle/>
          <a:p>
            <a:pPr defTabSz="1097280">
              <a:defRPr/>
            </a:pPr>
            <a:r>
              <a:rPr lang="fr-FR" sz="3600" b="1" dirty="0">
                <a:solidFill>
                  <a:srgbClr val="024873"/>
                </a:solidFill>
                <a:latin typeface="Fira Sans" panose="020B0503050000020004" pitchFamily="34" charset="0"/>
              </a:rPr>
              <a:t>Caractéristiques de Python</a:t>
            </a:r>
          </a:p>
        </p:txBody>
      </p:sp>
      <p:graphicFrame>
        <p:nvGraphicFramePr>
          <p:cNvPr id="3" name="Tableau 2">
            <a:extLst>
              <a:ext uri="{FF2B5EF4-FFF2-40B4-BE49-F238E27FC236}">
                <a16:creationId xmlns:a16="http://schemas.microsoft.com/office/drawing/2014/main" id="{6BF4E44D-EB12-0BD7-697B-A0C080EAA803}"/>
              </a:ext>
            </a:extLst>
          </p:cNvPr>
          <p:cNvGraphicFramePr>
            <a:graphicFrameLocks noGrp="1"/>
          </p:cNvGraphicFramePr>
          <p:nvPr>
            <p:extLst>
              <p:ext uri="{D42A27DB-BD31-4B8C-83A1-F6EECF244321}">
                <p14:modId xmlns:p14="http://schemas.microsoft.com/office/powerpoint/2010/main" val="595315528"/>
              </p:ext>
            </p:extLst>
          </p:nvPr>
        </p:nvGraphicFramePr>
        <p:xfrm>
          <a:off x="4719837" y="1489604"/>
          <a:ext cx="9641560" cy="6566887"/>
        </p:xfrm>
        <a:graphic>
          <a:graphicData uri="http://schemas.openxmlformats.org/drawingml/2006/table">
            <a:tbl>
              <a:tblPr>
                <a:tableStyleId>{1E171933-4619-4E11-9A3F-F7608DF75F80}</a:tableStyleId>
              </a:tblPr>
              <a:tblGrid>
                <a:gridCol w="2410390">
                  <a:extLst>
                    <a:ext uri="{9D8B030D-6E8A-4147-A177-3AD203B41FA5}">
                      <a16:colId xmlns:a16="http://schemas.microsoft.com/office/drawing/2014/main" val="2314921393"/>
                    </a:ext>
                  </a:extLst>
                </a:gridCol>
                <a:gridCol w="2410390">
                  <a:extLst>
                    <a:ext uri="{9D8B030D-6E8A-4147-A177-3AD203B41FA5}">
                      <a16:colId xmlns:a16="http://schemas.microsoft.com/office/drawing/2014/main" val="1146780611"/>
                    </a:ext>
                  </a:extLst>
                </a:gridCol>
                <a:gridCol w="2410390">
                  <a:extLst>
                    <a:ext uri="{9D8B030D-6E8A-4147-A177-3AD203B41FA5}">
                      <a16:colId xmlns:a16="http://schemas.microsoft.com/office/drawing/2014/main" val="836891324"/>
                    </a:ext>
                  </a:extLst>
                </a:gridCol>
                <a:gridCol w="2410390">
                  <a:extLst>
                    <a:ext uri="{9D8B030D-6E8A-4147-A177-3AD203B41FA5}">
                      <a16:colId xmlns:a16="http://schemas.microsoft.com/office/drawing/2014/main" val="4264056780"/>
                    </a:ext>
                  </a:extLst>
                </a:gridCol>
              </a:tblGrid>
              <a:tr h="216240">
                <a:tc>
                  <a:txBody>
                    <a:bodyPr/>
                    <a:lstStyle/>
                    <a:p>
                      <a:pPr marL="0" algn="ctr" defTabSz="1097252" rtl="0" eaLnBrk="1" latinLnBrk="0" hangingPunct="1"/>
                      <a:r>
                        <a:rPr lang="fr-FR" sz="1800" b="1" kern="1200" dirty="0">
                          <a:solidFill>
                            <a:schemeClr val="dk1"/>
                          </a:solidFill>
                          <a:latin typeface="+mn-lt"/>
                          <a:ea typeface="+mn-ea"/>
                          <a:cs typeface="+mn-cs"/>
                        </a:rPr>
                        <a:t>Caractéristique</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1097252" rtl="0" eaLnBrk="1" latinLnBrk="0" hangingPunct="1"/>
                      <a:r>
                        <a:rPr lang="fr-FR" sz="1800" b="1" kern="1200" dirty="0">
                          <a:solidFill>
                            <a:schemeClr val="dk1"/>
                          </a:solidFill>
                          <a:latin typeface="+mn-lt"/>
                          <a:ea typeface="+mn-ea"/>
                          <a:cs typeface="+mn-cs"/>
                        </a:rPr>
                        <a:t>Description</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1097252" rtl="0" eaLnBrk="1" latinLnBrk="0" hangingPunct="1"/>
                      <a:r>
                        <a:rPr lang="fr-FR" sz="1800" b="1" kern="1200" dirty="0">
                          <a:solidFill>
                            <a:schemeClr val="dk1"/>
                          </a:solidFill>
                          <a:latin typeface="+mn-lt"/>
                          <a:ea typeface="+mn-ea"/>
                          <a:cs typeface="+mn-cs"/>
                        </a:rPr>
                        <a:t>Avantages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1097252" rtl="0" eaLnBrk="1" latinLnBrk="0" hangingPunct="1"/>
                      <a:r>
                        <a:rPr lang="fr-FR" sz="1800" b="1" kern="1200" dirty="0">
                          <a:solidFill>
                            <a:schemeClr val="dk1"/>
                          </a:solidFill>
                          <a:latin typeface="+mn-lt"/>
                          <a:ea typeface="+mn-ea"/>
                          <a:cs typeface="+mn-cs"/>
                        </a:rPr>
                        <a:t>Inconvénients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4225761"/>
                  </a:ext>
                </a:extLst>
              </a:tr>
              <a:tr h="1002667">
                <a:tc>
                  <a:txBody>
                    <a:bodyPr/>
                    <a:lstStyle/>
                    <a:p>
                      <a:r>
                        <a:rPr lang="fr-FR" sz="1200" b="1"/>
                        <a:t>Orienté objet</a:t>
                      </a:r>
                      <a:endParaRPr lang="fr-FR" sz="1200"/>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Prend en charge la programmation orientée objet, mais de manière plus flexible que Java.</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Structure claire, réutilisabilité du code.</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Moins strict que Java en termes d'encapsulation.</a:t>
                      </a:r>
                    </a:p>
                  </a:txBody>
                  <a:tcPr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7904134"/>
                  </a:ext>
                </a:extLst>
              </a:tr>
              <a:tr h="683188">
                <a:tc>
                  <a:txBody>
                    <a:bodyPr/>
                    <a:lstStyle/>
                    <a:p>
                      <a:r>
                        <a:rPr lang="fr-FR" sz="1200" b="1" dirty="0"/>
                        <a:t>Typé dynamiquement</a:t>
                      </a:r>
                      <a:endParaRPr lang="fr-FR" sz="1200" dirty="0"/>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Le type d'une variable est déterminé à l'exécution.</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Plus flexible, rapidité de développement.</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Peut mener à des erreurs d'exécution si le type n'est pas correctement géré.</a:t>
                      </a:r>
                    </a:p>
                  </a:txBody>
                  <a:tcPr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1758569"/>
                  </a:ext>
                </a:extLst>
              </a:tr>
              <a:tr h="842928">
                <a:tc>
                  <a:txBody>
                    <a:bodyPr/>
                    <a:lstStyle/>
                    <a:p>
                      <a:r>
                        <a:rPr lang="fr-FR" sz="1200" b="1" dirty="0"/>
                        <a:t>Interprété</a:t>
                      </a:r>
                      <a:endParaRPr lang="fr-FR" sz="1200" dirty="0"/>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Le code est exécuté ligne par ligne par un interpréteur.</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Facile à utiliser, cycle de développement rapide.</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Peut être plus lent que les langages compilés pour des tâches intensives.</a:t>
                      </a:r>
                    </a:p>
                  </a:txBody>
                  <a:tcPr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2826712"/>
                  </a:ext>
                </a:extLst>
              </a:tr>
              <a:tr h="842928">
                <a:tc>
                  <a:txBody>
                    <a:bodyPr/>
                    <a:lstStyle/>
                    <a:p>
                      <a:r>
                        <a:rPr lang="fr-FR" sz="1200" b="1"/>
                        <a:t>Multi-paradigme</a:t>
                      </a:r>
                      <a:endParaRPr lang="fr-FR" sz="1200"/>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Supporte la programmation impérative, fonctionnelle et orientée objet.</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Flexibilité, adaptabilité à différents styles de programmation.</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Peut rendre le code plus complexe à comprendre pour les débutants.</a:t>
                      </a:r>
                    </a:p>
                  </a:txBody>
                  <a:tcPr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7717643"/>
                  </a:ext>
                </a:extLst>
              </a:tr>
              <a:tr h="683188">
                <a:tc>
                  <a:txBody>
                    <a:bodyPr/>
                    <a:lstStyle/>
                    <a:p>
                      <a:r>
                        <a:rPr lang="fr-FR" sz="1200" b="1"/>
                        <a:t>Grande bibliothèque standard</a:t>
                      </a:r>
                      <a:endParaRPr lang="fr-FR" sz="1200"/>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Fournit une vaste gamme de modules pour diverses tâches (mathématiques, web, etc.).</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Accélère le développement, évite de réinventer la roue.</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Peut être redondante dans certains cas.</a:t>
                      </a:r>
                    </a:p>
                  </a:txBody>
                  <a:tcPr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8941590"/>
                  </a:ext>
                </a:extLst>
              </a:tr>
              <a:tr h="554937">
                <a:tc>
                  <a:txBody>
                    <a:bodyPr/>
                    <a:lstStyle/>
                    <a:p>
                      <a:r>
                        <a:rPr lang="fr-FR" sz="1200" b="1" dirty="0"/>
                        <a:t>Facile à apprendre</a:t>
                      </a:r>
                      <a:endParaRPr lang="fr-FR" sz="1200" dirty="0"/>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Syntaxe simple et lisible, proche du langage naturel.</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Courbe d'apprentissage faible, communauté active.</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Peut sembler moins performant que d'autres langages pour certaines tâches.</a:t>
                      </a:r>
                    </a:p>
                  </a:txBody>
                  <a:tcPr anchor="ctr">
                    <a:lnL w="12700" cap="flat" cmpd="sng" algn="ctr">
                      <a:solidFill>
                        <a:schemeClr val="tx2">
                          <a:lumMod val="40000"/>
                          <a:lumOff val="60000"/>
                        </a:schemeClr>
                      </a:solidFill>
                      <a:prstDash val="solid"/>
                      <a:round/>
                      <a:headEnd type="none" w="med" len="med"/>
                      <a:tailEnd type="none" w="med" len="med"/>
                    </a:lnL>
                    <a:lnR w="12700" cmpd="sng">
                      <a:noFill/>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6204258"/>
                  </a:ext>
                </a:extLst>
              </a:tr>
              <a:tr h="683188">
                <a:tc>
                  <a:txBody>
                    <a:bodyPr/>
                    <a:lstStyle/>
                    <a:p>
                      <a:r>
                        <a:rPr lang="fr-FR" sz="1200" b="1" dirty="0"/>
                        <a:t>Caractéristique</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Description</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Avantages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Inconvénients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5045361"/>
                  </a:ext>
                </a:extLst>
              </a:tr>
              <a:tr h="683188">
                <a:tc>
                  <a:txBody>
                    <a:bodyPr/>
                    <a:lstStyle/>
                    <a:p>
                      <a:r>
                        <a:rPr lang="fr-FR" sz="1200" b="1"/>
                        <a:t>Orienté objet</a:t>
                      </a:r>
                      <a:endParaRPr lang="fr-FR" sz="1200"/>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a:t>Prend en charge la programmation orientée objet, mais de manière plus flexible que Java.</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Structure claire, réutilisabilité du code.</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200" dirty="0"/>
                        <a:t>Moins strict que Java en termes d'encapsulation.</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755154"/>
                  </a:ext>
                </a:extLst>
              </a:tr>
            </a:tbl>
          </a:graphicData>
        </a:graphic>
      </p:graphicFrame>
      <p:pic>
        <p:nvPicPr>
          <p:cNvPr id="4" name="Picture 4" descr="5 choses à savoir avant d'apprendre à programmer en python">
            <a:extLst>
              <a:ext uri="{FF2B5EF4-FFF2-40B4-BE49-F238E27FC236}">
                <a16:creationId xmlns:a16="http://schemas.microsoft.com/office/drawing/2014/main" id="{C489913E-E1AD-8346-43A2-5D33B6064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70" y="3805437"/>
            <a:ext cx="4402765" cy="186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7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5468E-4798-9B6A-6327-E96FBFD9F5E4}"/>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DAD49754-5BC8-7ACE-B0CE-275890BA9CE8}"/>
              </a:ext>
            </a:extLst>
          </p:cNvPr>
          <p:cNvSpPr>
            <a:spLocks noGrp="1"/>
          </p:cNvSpPr>
          <p:nvPr>
            <p:ph type="title"/>
          </p:nvPr>
        </p:nvSpPr>
        <p:spPr>
          <a:xfrm>
            <a:off x="293573" y="416474"/>
            <a:ext cx="14067824" cy="649608"/>
          </a:xfrm>
        </p:spPr>
        <p:txBody>
          <a:bodyPr/>
          <a:lstStyle/>
          <a:p>
            <a:pPr defTabSz="1097280">
              <a:defRPr/>
            </a:pPr>
            <a:r>
              <a:rPr lang="fr-FR" sz="3600" b="1" dirty="0">
                <a:solidFill>
                  <a:srgbClr val="024873"/>
                </a:solidFill>
                <a:latin typeface="Fira Sans" panose="020B0503050000020004" pitchFamily="34" charset="0"/>
              </a:rPr>
              <a:t>Comparaison entre Java &amp; Python</a:t>
            </a:r>
          </a:p>
        </p:txBody>
      </p:sp>
      <p:sp>
        <p:nvSpPr>
          <p:cNvPr id="30" name="ZoneTexte 29">
            <a:extLst>
              <a:ext uri="{FF2B5EF4-FFF2-40B4-BE49-F238E27FC236}">
                <a16:creationId xmlns:a16="http://schemas.microsoft.com/office/drawing/2014/main" id="{680CE169-FD8F-ADCB-012B-4E0D8DC04005}"/>
              </a:ext>
            </a:extLst>
          </p:cNvPr>
          <p:cNvSpPr txBox="1"/>
          <p:nvPr/>
        </p:nvSpPr>
        <p:spPr>
          <a:xfrm>
            <a:off x="293573" y="1513723"/>
            <a:ext cx="13869313" cy="738664"/>
          </a:xfrm>
          <a:prstGeom prst="rect">
            <a:avLst/>
          </a:prstGeom>
          <a:noFill/>
        </p:spPr>
        <p:txBody>
          <a:bodyPr wrap="square">
            <a:spAutoFit/>
          </a:bodyPr>
          <a:lstStyle/>
          <a:p>
            <a:r>
              <a:rPr lang="fr-FR" sz="1400" dirty="0"/>
              <a:t>Java et Python sont deux langages de programmation populaires, mais ils diffèrent significativement. Java, avec sa syntaxe plus formelle et son typage statique, est souvent utilisé pour les grands projets d'entreprise et les applications nécessitant de hautes performances. Python, quant à lui, se distingue par sa simplicité et sa flexibilité, ce qui en fait un choix privilégié pour la data science, le machine </a:t>
            </a:r>
            <a:r>
              <a:rPr lang="fr-FR" sz="1400" dirty="0" err="1"/>
              <a:t>learning</a:t>
            </a:r>
            <a:r>
              <a:rPr lang="fr-FR" sz="1400" dirty="0"/>
              <a:t> et le développement web.</a:t>
            </a:r>
          </a:p>
        </p:txBody>
      </p:sp>
      <p:sp>
        <p:nvSpPr>
          <p:cNvPr id="8" name="ZoneTexte 7">
            <a:extLst>
              <a:ext uri="{FF2B5EF4-FFF2-40B4-BE49-F238E27FC236}">
                <a16:creationId xmlns:a16="http://schemas.microsoft.com/office/drawing/2014/main" id="{BA4AAC60-5A3E-ED92-214D-FBA859F289A4}"/>
              </a:ext>
            </a:extLst>
          </p:cNvPr>
          <p:cNvSpPr txBox="1"/>
          <p:nvPr/>
        </p:nvSpPr>
        <p:spPr>
          <a:xfrm>
            <a:off x="687806" y="2915471"/>
            <a:ext cx="3878719" cy="307777"/>
          </a:xfrm>
          <a:prstGeom prst="rect">
            <a:avLst/>
          </a:prstGeom>
          <a:solidFill>
            <a:schemeClr val="bg1">
              <a:lumMod val="85000"/>
            </a:schemeClr>
          </a:solidFill>
        </p:spPr>
        <p:txBody>
          <a:bodyPr wrap="square">
            <a:spAutoFit/>
          </a:bodyPr>
          <a:lstStyle/>
          <a:p>
            <a:pPr algn="ctr"/>
            <a:r>
              <a:rPr lang="fr-FR" sz="1400" dirty="0"/>
              <a:t>Les principales différences résident dans :</a:t>
            </a:r>
          </a:p>
        </p:txBody>
      </p:sp>
      <p:sp>
        <p:nvSpPr>
          <p:cNvPr id="9" name="Flèche : droite 8">
            <a:extLst>
              <a:ext uri="{FF2B5EF4-FFF2-40B4-BE49-F238E27FC236}">
                <a16:creationId xmlns:a16="http://schemas.microsoft.com/office/drawing/2014/main" id="{7F88B634-8712-CE31-71CA-E7ECA2CABA91}"/>
              </a:ext>
            </a:extLst>
          </p:cNvPr>
          <p:cNvSpPr/>
          <p:nvPr/>
        </p:nvSpPr>
        <p:spPr>
          <a:xfrm>
            <a:off x="5064790" y="5486400"/>
            <a:ext cx="651579" cy="3408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0" name="Tableau 9">
            <a:extLst>
              <a:ext uri="{FF2B5EF4-FFF2-40B4-BE49-F238E27FC236}">
                <a16:creationId xmlns:a16="http://schemas.microsoft.com/office/drawing/2014/main" id="{10A96362-DF84-366F-7B73-2B7BF79EB827}"/>
              </a:ext>
            </a:extLst>
          </p:cNvPr>
          <p:cNvGraphicFramePr>
            <a:graphicFrameLocks noGrp="1"/>
          </p:cNvGraphicFramePr>
          <p:nvPr>
            <p:extLst>
              <p:ext uri="{D42A27DB-BD31-4B8C-83A1-F6EECF244321}">
                <p14:modId xmlns:p14="http://schemas.microsoft.com/office/powerpoint/2010/main" val="3828676015"/>
              </p:ext>
            </p:extLst>
          </p:nvPr>
        </p:nvGraphicFramePr>
        <p:xfrm>
          <a:off x="6269286" y="2915471"/>
          <a:ext cx="7893600" cy="5187364"/>
        </p:xfrm>
        <a:graphic>
          <a:graphicData uri="http://schemas.openxmlformats.org/drawingml/2006/table">
            <a:tbl>
              <a:tblPr>
                <a:tableStyleId>{284E427A-3D55-4303-BF80-6455036E1DE7}</a:tableStyleId>
              </a:tblPr>
              <a:tblGrid>
                <a:gridCol w="1533229">
                  <a:extLst>
                    <a:ext uri="{9D8B030D-6E8A-4147-A177-3AD203B41FA5}">
                      <a16:colId xmlns:a16="http://schemas.microsoft.com/office/drawing/2014/main" val="3295518766"/>
                    </a:ext>
                  </a:extLst>
                </a:gridCol>
                <a:gridCol w="3126481">
                  <a:extLst>
                    <a:ext uri="{9D8B030D-6E8A-4147-A177-3AD203B41FA5}">
                      <a16:colId xmlns:a16="http://schemas.microsoft.com/office/drawing/2014/main" val="2156169953"/>
                    </a:ext>
                  </a:extLst>
                </a:gridCol>
                <a:gridCol w="3233890">
                  <a:extLst>
                    <a:ext uri="{9D8B030D-6E8A-4147-A177-3AD203B41FA5}">
                      <a16:colId xmlns:a16="http://schemas.microsoft.com/office/drawing/2014/main" val="439584805"/>
                    </a:ext>
                  </a:extLst>
                </a:gridCol>
              </a:tblGrid>
              <a:tr h="287696">
                <a:tc>
                  <a:txBody>
                    <a:bodyPr/>
                    <a:lstStyle/>
                    <a:p>
                      <a:pPr algn="ctr"/>
                      <a:r>
                        <a:rPr lang="fr-FR" sz="1800" b="1" dirty="0"/>
                        <a:t>Aspect</a:t>
                      </a:r>
                    </a:p>
                  </a:txBody>
                  <a:tcPr marL="72251" marR="72251" marT="36125" marB="36125" anchor="ctr">
                    <a:solidFill>
                      <a:schemeClr val="bg1"/>
                    </a:solidFill>
                  </a:tcPr>
                </a:tc>
                <a:tc>
                  <a:txBody>
                    <a:bodyPr/>
                    <a:lstStyle/>
                    <a:p>
                      <a:pPr algn="ctr"/>
                      <a:r>
                        <a:rPr lang="fr-FR" sz="1800" b="1"/>
                        <a:t>Python</a:t>
                      </a:r>
                    </a:p>
                  </a:txBody>
                  <a:tcPr marL="72251" marR="72251" marT="36125" marB="36125" anchor="ctr">
                    <a:solidFill>
                      <a:schemeClr val="bg1"/>
                    </a:solidFill>
                  </a:tcPr>
                </a:tc>
                <a:tc>
                  <a:txBody>
                    <a:bodyPr/>
                    <a:lstStyle/>
                    <a:p>
                      <a:pPr algn="ctr"/>
                      <a:r>
                        <a:rPr lang="fr-FR" sz="1800" b="1" dirty="0"/>
                        <a:t>Java</a:t>
                      </a:r>
                    </a:p>
                  </a:txBody>
                  <a:tcPr marL="72251" marR="72251" marT="36125" marB="36125" anchor="ctr">
                    <a:solidFill>
                      <a:schemeClr val="bg1"/>
                    </a:solidFill>
                  </a:tcPr>
                </a:tc>
                <a:extLst>
                  <a:ext uri="{0D108BD9-81ED-4DB2-BD59-A6C34878D82A}">
                    <a16:rowId xmlns:a16="http://schemas.microsoft.com/office/drawing/2014/main" val="2065677698"/>
                  </a:ext>
                </a:extLst>
              </a:tr>
              <a:tr h="287696">
                <a:tc>
                  <a:txBody>
                    <a:bodyPr/>
                    <a:lstStyle/>
                    <a:p>
                      <a:r>
                        <a:rPr lang="fr-FR" sz="1200" b="1"/>
                        <a:t>Typage</a:t>
                      </a:r>
                      <a:endParaRPr lang="fr-FR" sz="1200"/>
                    </a:p>
                  </a:txBody>
                  <a:tcPr marL="72251" marR="72251" marT="36125" marB="36125" anchor="ctr">
                    <a:solidFill>
                      <a:schemeClr val="bg1"/>
                    </a:solidFill>
                  </a:tcPr>
                </a:tc>
                <a:tc>
                  <a:txBody>
                    <a:bodyPr/>
                    <a:lstStyle/>
                    <a:p>
                      <a:pPr algn="ctr"/>
                      <a:r>
                        <a:rPr lang="fr-FR" sz="1200" dirty="0"/>
                        <a:t>Dynamique</a:t>
                      </a:r>
                    </a:p>
                  </a:txBody>
                  <a:tcPr marL="72251" marR="72251" marT="36125" marB="36125" anchor="ctr">
                    <a:solidFill>
                      <a:schemeClr val="bg1"/>
                    </a:solidFill>
                  </a:tcPr>
                </a:tc>
                <a:tc>
                  <a:txBody>
                    <a:bodyPr/>
                    <a:lstStyle/>
                    <a:p>
                      <a:pPr algn="ctr"/>
                      <a:r>
                        <a:rPr lang="fr-FR" sz="1200"/>
                        <a:t>Statique</a:t>
                      </a:r>
                    </a:p>
                  </a:txBody>
                  <a:tcPr marL="72251" marR="72251" marT="36125" marB="36125" anchor="ctr">
                    <a:solidFill>
                      <a:schemeClr val="bg1"/>
                    </a:solidFill>
                  </a:tcPr>
                </a:tc>
                <a:extLst>
                  <a:ext uri="{0D108BD9-81ED-4DB2-BD59-A6C34878D82A}">
                    <a16:rowId xmlns:a16="http://schemas.microsoft.com/office/drawing/2014/main" val="1609589344"/>
                  </a:ext>
                </a:extLst>
              </a:tr>
              <a:tr h="738002">
                <a:tc>
                  <a:txBody>
                    <a:bodyPr/>
                    <a:lstStyle/>
                    <a:p>
                      <a:r>
                        <a:rPr lang="fr-FR" sz="1200" b="1" dirty="0"/>
                        <a:t>Langage</a:t>
                      </a:r>
                      <a:endParaRPr lang="fr-FR" sz="1200" dirty="0"/>
                    </a:p>
                  </a:txBody>
                  <a:tcPr marL="72251" marR="72251" marT="36125" marB="36125" anchor="ctr">
                    <a:solidFill>
                      <a:schemeClr val="bg1"/>
                    </a:solidFill>
                  </a:tcPr>
                </a:tc>
                <a:tc>
                  <a:txBody>
                    <a:bodyPr/>
                    <a:lstStyle/>
                    <a:p>
                      <a:pPr algn="ctr"/>
                      <a:r>
                        <a:rPr lang="fr-FR" sz="1200" dirty="0"/>
                        <a:t>Moins de code - pas besoin de typer les variables, celles-ci sont définies à l'exécution.</a:t>
                      </a:r>
                    </a:p>
                  </a:txBody>
                  <a:tcPr marL="72251" marR="72251" marT="36125" marB="36125" anchor="ctr">
                    <a:solidFill>
                      <a:schemeClr val="bg1"/>
                    </a:solidFill>
                  </a:tcPr>
                </a:tc>
                <a:tc>
                  <a:txBody>
                    <a:bodyPr/>
                    <a:lstStyle/>
                    <a:p>
                      <a:pPr algn="ctr"/>
                      <a:r>
                        <a:rPr lang="fr-FR" sz="1200"/>
                        <a:t>Plus de code, syntaxe stricte.</a:t>
                      </a:r>
                    </a:p>
                  </a:txBody>
                  <a:tcPr marL="72251" marR="72251" marT="36125" marB="36125" anchor="ctr">
                    <a:solidFill>
                      <a:schemeClr val="bg1"/>
                    </a:solidFill>
                  </a:tcPr>
                </a:tc>
                <a:extLst>
                  <a:ext uri="{0D108BD9-81ED-4DB2-BD59-A6C34878D82A}">
                    <a16:rowId xmlns:a16="http://schemas.microsoft.com/office/drawing/2014/main" val="2024909562"/>
                  </a:ext>
                </a:extLst>
              </a:tr>
              <a:tr h="512849">
                <a:tc>
                  <a:txBody>
                    <a:bodyPr/>
                    <a:lstStyle/>
                    <a:p>
                      <a:r>
                        <a:rPr lang="fr-FR" sz="1200" b="1"/>
                        <a:t>Syntaxe</a:t>
                      </a:r>
                      <a:endParaRPr lang="fr-FR" sz="1200"/>
                    </a:p>
                  </a:txBody>
                  <a:tcPr marL="72251" marR="72251" marT="36125" marB="36125" anchor="ctr">
                    <a:solidFill>
                      <a:schemeClr val="bg1"/>
                    </a:solidFill>
                  </a:tcPr>
                </a:tc>
                <a:tc>
                  <a:txBody>
                    <a:bodyPr/>
                    <a:lstStyle/>
                    <a:p>
                      <a:pPr algn="ctr"/>
                      <a:r>
                        <a:rPr lang="fr-FR" sz="1200" dirty="0"/>
                        <a:t>Plus flexible - permet une personnalisation plus libre du blog.</a:t>
                      </a:r>
                    </a:p>
                  </a:txBody>
                  <a:tcPr marL="72251" marR="72251" marT="36125" marB="36125" anchor="ctr">
                    <a:solidFill>
                      <a:schemeClr val="bg1"/>
                    </a:solidFill>
                  </a:tcPr>
                </a:tc>
                <a:tc>
                  <a:txBody>
                    <a:bodyPr/>
                    <a:lstStyle/>
                    <a:p>
                      <a:pPr algn="ctr"/>
                      <a:r>
                        <a:rPr lang="fr-FR" sz="1200"/>
                        <a:t>Plus contrainte - offre moins d'outils de personnalisation.</a:t>
                      </a:r>
                    </a:p>
                  </a:txBody>
                  <a:tcPr marL="72251" marR="72251" marT="36125" marB="36125" anchor="ctr">
                    <a:solidFill>
                      <a:schemeClr val="bg1"/>
                    </a:solidFill>
                  </a:tcPr>
                </a:tc>
                <a:extLst>
                  <a:ext uri="{0D108BD9-81ED-4DB2-BD59-A6C34878D82A}">
                    <a16:rowId xmlns:a16="http://schemas.microsoft.com/office/drawing/2014/main" val="943026459"/>
                  </a:ext>
                </a:extLst>
              </a:tr>
              <a:tr h="287696">
                <a:tc>
                  <a:txBody>
                    <a:bodyPr/>
                    <a:lstStyle/>
                    <a:p>
                      <a:r>
                        <a:rPr lang="fr-FR" sz="1200" b="1"/>
                        <a:t>Popularité</a:t>
                      </a:r>
                      <a:endParaRPr lang="fr-FR" sz="1200"/>
                    </a:p>
                  </a:txBody>
                  <a:tcPr marL="72251" marR="72251" marT="36125" marB="36125" anchor="ctr">
                    <a:solidFill>
                      <a:schemeClr val="bg1"/>
                    </a:solidFill>
                  </a:tcPr>
                </a:tc>
                <a:tc>
                  <a:txBody>
                    <a:bodyPr/>
                    <a:lstStyle/>
                    <a:p>
                      <a:pPr algn="ctr"/>
                      <a:r>
                        <a:rPr lang="fr-FR" sz="1200" dirty="0"/>
                        <a:t>Plus populaire récemment</a:t>
                      </a:r>
                    </a:p>
                  </a:txBody>
                  <a:tcPr marL="72251" marR="72251" marT="36125" marB="36125" anchor="ctr">
                    <a:solidFill>
                      <a:schemeClr val="bg1"/>
                    </a:solidFill>
                  </a:tcPr>
                </a:tc>
                <a:tc>
                  <a:txBody>
                    <a:bodyPr/>
                    <a:lstStyle/>
                    <a:p>
                      <a:pPr algn="ctr"/>
                      <a:r>
                        <a:rPr lang="fr-FR" sz="1200"/>
                        <a:t>Moins populaire de nos jours</a:t>
                      </a:r>
                    </a:p>
                  </a:txBody>
                  <a:tcPr marL="72251" marR="72251" marT="36125" marB="36125" anchor="ctr">
                    <a:solidFill>
                      <a:schemeClr val="bg1"/>
                    </a:solidFill>
                  </a:tcPr>
                </a:tc>
                <a:extLst>
                  <a:ext uri="{0D108BD9-81ED-4DB2-BD59-A6C34878D82A}">
                    <a16:rowId xmlns:a16="http://schemas.microsoft.com/office/drawing/2014/main" val="3551061434"/>
                  </a:ext>
                </a:extLst>
              </a:tr>
              <a:tr h="738002">
                <a:tc>
                  <a:txBody>
                    <a:bodyPr/>
                    <a:lstStyle/>
                    <a:p>
                      <a:r>
                        <a:rPr lang="fr-FR" sz="1200" b="1" dirty="0"/>
                        <a:t>Performance</a:t>
                      </a:r>
                      <a:endParaRPr lang="fr-FR" sz="1200" dirty="0"/>
                    </a:p>
                  </a:txBody>
                  <a:tcPr marL="72251" marR="72251" marT="36125" marB="36125" anchor="ctr">
                    <a:solidFill>
                      <a:schemeClr val="bg1"/>
                    </a:solidFill>
                  </a:tcPr>
                </a:tc>
                <a:tc>
                  <a:txBody>
                    <a:bodyPr/>
                    <a:lstStyle/>
                    <a:p>
                      <a:pPr algn="ctr"/>
                      <a:r>
                        <a:rPr lang="fr-FR" sz="1200" dirty="0"/>
                        <a:t>Le compilateur Python fonctionne à l'exécution, ce qui le rend moins agile.</a:t>
                      </a:r>
                    </a:p>
                  </a:txBody>
                  <a:tcPr marL="72251" marR="72251" marT="36125" marB="36125" anchor="ctr">
                    <a:solidFill>
                      <a:schemeClr val="bg1"/>
                    </a:solidFill>
                  </a:tcPr>
                </a:tc>
                <a:tc>
                  <a:txBody>
                    <a:bodyPr/>
                    <a:lstStyle/>
                    <a:p>
                      <a:pPr algn="ctr"/>
                      <a:r>
                        <a:rPr lang="fr-FR" sz="1200"/>
                        <a:t>La syntaxe statique de Java permet une compilation plus rapide et plus facile.</a:t>
                      </a:r>
                    </a:p>
                  </a:txBody>
                  <a:tcPr marL="72251" marR="72251" marT="36125" marB="36125" anchor="ctr">
                    <a:solidFill>
                      <a:schemeClr val="bg1"/>
                    </a:solidFill>
                  </a:tcPr>
                </a:tc>
                <a:extLst>
                  <a:ext uri="{0D108BD9-81ED-4DB2-BD59-A6C34878D82A}">
                    <a16:rowId xmlns:a16="http://schemas.microsoft.com/office/drawing/2014/main" val="213944150"/>
                  </a:ext>
                </a:extLst>
              </a:tr>
              <a:tr h="287696">
                <a:tc>
                  <a:txBody>
                    <a:bodyPr/>
                    <a:lstStyle/>
                    <a:p>
                      <a:r>
                        <a:rPr lang="fr-FR" sz="1200" b="1"/>
                        <a:t>Vitesse</a:t>
                      </a:r>
                      <a:endParaRPr lang="fr-FR" sz="1200"/>
                    </a:p>
                  </a:txBody>
                  <a:tcPr marL="72251" marR="72251" marT="36125" marB="36125" anchor="ctr">
                    <a:solidFill>
                      <a:schemeClr val="bg1"/>
                    </a:solidFill>
                  </a:tcPr>
                </a:tc>
                <a:tc>
                  <a:txBody>
                    <a:bodyPr/>
                    <a:lstStyle/>
                    <a:p>
                      <a:pPr algn="ctr"/>
                      <a:r>
                        <a:rPr lang="fr-FR" sz="1200"/>
                        <a:t>Développement rapide</a:t>
                      </a:r>
                    </a:p>
                  </a:txBody>
                  <a:tcPr marL="72251" marR="72251" marT="36125" marB="36125" anchor="ctr">
                    <a:solidFill>
                      <a:schemeClr val="bg1"/>
                    </a:solidFill>
                  </a:tcPr>
                </a:tc>
                <a:tc>
                  <a:txBody>
                    <a:bodyPr/>
                    <a:lstStyle/>
                    <a:p>
                      <a:pPr algn="ctr"/>
                      <a:r>
                        <a:rPr lang="fr-FR" sz="1200" dirty="0"/>
                        <a:t>Développement lent</a:t>
                      </a:r>
                    </a:p>
                  </a:txBody>
                  <a:tcPr marL="72251" marR="72251" marT="36125" marB="36125" anchor="ctr">
                    <a:solidFill>
                      <a:schemeClr val="bg1"/>
                    </a:solidFill>
                  </a:tcPr>
                </a:tc>
                <a:extLst>
                  <a:ext uri="{0D108BD9-81ED-4DB2-BD59-A6C34878D82A}">
                    <a16:rowId xmlns:a16="http://schemas.microsoft.com/office/drawing/2014/main" val="247623367"/>
                  </a:ext>
                </a:extLst>
              </a:tr>
              <a:tr h="738002">
                <a:tc>
                  <a:txBody>
                    <a:bodyPr/>
                    <a:lstStyle/>
                    <a:p>
                      <a:r>
                        <a:rPr lang="fr-FR" sz="1200" b="1"/>
                        <a:t>Stabilité</a:t>
                      </a:r>
                      <a:endParaRPr lang="fr-FR" sz="1200"/>
                    </a:p>
                  </a:txBody>
                  <a:tcPr marL="72251" marR="72251" marT="36125" marB="36125" anchor="ctr">
                    <a:solidFill>
                      <a:schemeClr val="bg1"/>
                    </a:solidFill>
                  </a:tcPr>
                </a:tc>
                <a:tc>
                  <a:txBody>
                    <a:bodyPr/>
                    <a:lstStyle/>
                    <a:p>
                      <a:pPr algn="ctr"/>
                      <a:r>
                        <a:rPr lang="fr-FR" sz="1200"/>
                        <a:t>Teste la syntaxe à l'exécution, ce qui peut être moins stable.</a:t>
                      </a:r>
                    </a:p>
                  </a:txBody>
                  <a:tcPr marL="72251" marR="72251" marT="36125" marB="36125" anchor="ctr">
                    <a:solidFill>
                      <a:schemeClr val="bg1"/>
                    </a:solidFill>
                  </a:tcPr>
                </a:tc>
                <a:tc>
                  <a:txBody>
                    <a:bodyPr/>
                    <a:lstStyle/>
                    <a:p>
                      <a:pPr algn="ctr"/>
                      <a:r>
                        <a:rPr lang="fr-FR" sz="1200" dirty="0"/>
                        <a:t>Plus stable - tout doit être revu et établi avant l'exécution, réduisant les risques de crash.</a:t>
                      </a:r>
                    </a:p>
                  </a:txBody>
                  <a:tcPr marL="72251" marR="72251" marT="36125" marB="36125" anchor="ctr">
                    <a:solidFill>
                      <a:schemeClr val="bg1"/>
                    </a:solidFill>
                  </a:tcPr>
                </a:tc>
                <a:extLst>
                  <a:ext uri="{0D108BD9-81ED-4DB2-BD59-A6C34878D82A}">
                    <a16:rowId xmlns:a16="http://schemas.microsoft.com/office/drawing/2014/main" val="3924417800"/>
                  </a:ext>
                </a:extLst>
              </a:tr>
              <a:tr h="287696">
                <a:tc>
                  <a:txBody>
                    <a:bodyPr/>
                    <a:lstStyle/>
                    <a:p>
                      <a:r>
                        <a:rPr lang="fr-FR" sz="1200" b="1"/>
                        <a:t>Apprentissage</a:t>
                      </a:r>
                      <a:endParaRPr lang="fr-FR" sz="1200"/>
                    </a:p>
                  </a:txBody>
                  <a:tcPr marL="72251" marR="72251" marT="36125" marB="36125" anchor="ctr">
                    <a:solidFill>
                      <a:schemeClr val="bg1"/>
                    </a:solidFill>
                  </a:tcPr>
                </a:tc>
                <a:tc>
                  <a:txBody>
                    <a:bodyPr/>
                    <a:lstStyle/>
                    <a:p>
                      <a:pPr algn="ctr"/>
                      <a:r>
                        <a:rPr lang="fr-FR" sz="1200"/>
                        <a:t>Plus facile à apprendre</a:t>
                      </a:r>
                    </a:p>
                  </a:txBody>
                  <a:tcPr marL="72251" marR="72251" marT="36125" marB="36125" anchor="ctr">
                    <a:solidFill>
                      <a:schemeClr val="bg1"/>
                    </a:solidFill>
                  </a:tcPr>
                </a:tc>
                <a:tc>
                  <a:txBody>
                    <a:bodyPr/>
                    <a:lstStyle/>
                    <a:p>
                      <a:pPr algn="ctr"/>
                      <a:r>
                        <a:rPr lang="fr-FR" sz="1200" dirty="0"/>
                        <a:t>Prend plus de temps à apprendre</a:t>
                      </a:r>
                    </a:p>
                  </a:txBody>
                  <a:tcPr marL="72251" marR="72251" marT="36125" marB="36125" anchor="ctr">
                    <a:solidFill>
                      <a:schemeClr val="bg1"/>
                    </a:solidFill>
                  </a:tcPr>
                </a:tc>
                <a:extLst>
                  <a:ext uri="{0D108BD9-81ED-4DB2-BD59-A6C34878D82A}">
                    <a16:rowId xmlns:a16="http://schemas.microsoft.com/office/drawing/2014/main" val="283016178"/>
                  </a:ext>
                </a:extLst>
              </a:tr>
              <a:tr h="963155">
                <a:tc>
                  <a:txBody>
                    <a:bodyPr/>
                    <a:lstStyle/>
                    <a:p>
                      <a:r>
                        <a:rPr lang="fr-FR" sz="1200" b="1" dirty="0"/>
                        <a:t>Applications</a:t>
                      </a:r>
                      <a:endParaRPr lang="fr-FR" sz="1200" dirty="0"/>
                    </a:p>
                  </a:txBody>
                  <a:tcPr marL="72251" marR="72251" marT="36125" marB="36125" anchor="ctr">
                    <a:solidFill>
                      <a:schemeClr val="bg1"/>
                    </a:solidFill>
                  </a:tcPr>
                </a:tc>
                <a:tc>
                  <a:txBody>
                    <a:bodyPr/>
                    <a:lstStyle/>
                    <a:p>
                      <a:pPr algn="ctr"/>
                      <a:r>
                        <a:rPr lang="fr-FR" sz="1200"/>
                        <a:t>Calcul scientifique et numérique, apprentissage automatique.</a:t>
                      </a:r>
                    </a:p>
                  </a:txBody>
                  <a:tcPr marL="72251" marR="72251" marT="36125" marB="36125" anchor="ctr">
                    <a:solidFill>
                      <a:schemeClr val="bg1"/>
                    </a:solidFill>
                  </a:tcPr>
                </a:tc>
                <a:tc>
                  <a:txBody>
                    <a:bodyPr/>
                    <a:lstStyle/>
                    <a:p>
                      <a:pPr algn="ctr"/>
                      <a:r>
                        <a:rPr lang="fr-FR" sz="1200" dirty="0"/>
                        <a:t>Systèmes embarqués, applications web, solutions d'entreprise, applications de bureau avec interface graphique.</a:t>
                      </a:r>
                    </a:p>
                  </a:txBody>
                  <a:tcPr marL="72251" marR="72251" marT="36125" marB="36125" anchor="ctr">
                    <a:solidFill>
                      <a:schemeClr val="bg1"/>
                    </a:solidFill>
                  </a:tcPr>
                </a:tc>
                <a:extLst>
                  <a:ext uri="{0D108BD9-81ED-4DB2-BD59-A6C34878D82A}">
                    <a16:rowId xmlns:a16="http://schemas.microsoft.com/office/drawing/2014/main" val="3153671603"/>
                  </a:ext>
                </a:extLst>
              </a:tr>
            </a:tbl>
          </a:graphicData>
        </a:graphic>
      </p:graphicFrame>
      <p:graphicFrame>
        <p:nvGraphicFramePr>
          <p:cNvPr id="11" name="Diagramme 10">
            <a:extLst>
              <a:ext uri="{FF2B5EF4-FFF2-40B4-BE49-F238E27FC236}">
                <a16:creationId xmlns:a16="http://schemas.microsoft.com/office/drawing/2014/main" id="{E7218467-32DD-5E72-A168-04FFF8B3005D}"/>
              </a:ext>
            </a:extLst>
          </p:cNvPr>
          <p:cNvGraphicFramePr/>
          <p:nvPr>
            <p:extLst>
              <p:ext uri="{D42A27DB-BD31-4B8C-83A1-F6EECF244321}">
                <p14:modId xmlns:p14="http://schemas.microsoft.com/office/powerpoint/2010/main" val="3946352877"/>
              </p:ext>
            </p:extLst>
          </p:nvPr>
        </p:nvGraphicFramePr>
        <p:xfrm>
          <a:off x="80031" y="3533262"/>
          <a:ext cx="4546723" cy="4161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898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C7D6E-48BB-36B4-2036-BF15D9B26195}"/>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CB70E928-D85E-2EE8-11E7-D00956A7E1BA}"/>
              </a:ext>
            </a:extLst>
          </p:cNvPr>
          <p:cNvSpPr>
            <a:spLocks noGrp="1"/>
          </p:cNvSpPr>
          <p:nvPr>
            <p:ph type="title"/>
          </p:nvPr>
        </p:nvSpPr>
        <p:spPr>
          <a:xfrm>
            <a:off x="293573" y="416474"/>
            <a:ext cx="14067824" cy="649608"/>
          </a:xfrm>
        </p:spPr>
        <p:txBody>
          <a:bodyPr/>
          <a:lstStyle/>
          <a:p>
            <a:r>
              <a:rPr lang="fr-FR" sz="3600" dirty="0">
                <a:latin typeface="Fira Sans" panose="020B0503050000020004" pitchFamily="34" charset="0"/>
              </a:rPr>
              <a:t>Cas d’utilisation : Java vs Python</a:t>
            </a:r>
          </a:p>
        </p:txBody>
      </p:sp>
      <p:sp>
        <p:nvSpPr>
          <p:cNvPr id="30" name="ZoneTexte 29">
            <a:extLst>
              <a:ext uri="{FF2B5EF4-FFF2-40B4-BE49-F238E27FC236}">
                <a16:creationId xmlns:a16="http://schemas.microsoft.com/office/drawing/2014/main" id="{6F4DA7B8-D854-2312-C9F4-9C4F93F0C96D}"/>
              </a:ext>
            </a:extLst>
          </p:cNvPr>
          <p:cNvSpPr txBox="1"/>
          <p:nvPr/>
        </p:nvSpPr>
        <p:spPr>
          <a:xfrm>
            <a:off x="293573" y="1513723"/>
            <a:ext cx="13869313" cy="1169551"/>
          </a:xfrm>
          <a:prstGeom prst="rect">
            <a:avLst/>
          </a:prstGeom>
          <a:noFill/>
        </p:spPr>
        <p:txBody>
          <a:bodyPr wrap="square">
            <a:spAutoFit/>
          </a:bodyPr>
          <a:lstStyle/>
          <a:p>
            <a:pPr marL="285750" indent="-285750">
              <a:buFont typeface="Wingdings" panose="05000000000000000000" pitchFamily="2" charset="2"/>
              <a:buChar char="q"/>
            </a:pPr>
            <a:r>
              <a:rPr lang="fr-FR" sz="1400" dirty="0"/>
              <a:t>Python, avec sa syntaxe simple et lisible, est devenu le langage de prédilection pour la Data Science et le Machine Learning grâce à ses nombreuses bibliothèques spécialisées. Il est également très populaire pour le développement web rapide et l'automatisation de tâches.</a:t>
            </a:r>
          </a:p>
          <a:p>
            <a:pPr marL="285750" indent="-285750">
              <a:buFont typeface="Wingdings" panose="05000000000000000000" pitchFamily="2" charset="2"/>
              <a:buChar char="q"/>
            </a:pPr>
            <a:endParaRPr lang="fr-FR" sz="1400" dirty="0"/>
          </a:p>
          <a:p>
            <a:pPr marL="285750" indent="-285750">
              <a:buFont typeface="Wingdings" panose="05000000000000000000" pitchFamily="2" charset="2"/>
              <a:buChar char="q"/>
            </a:pPr>
            <a:r>
              <a:rPr lang="fr-FR" sz="1400" dirty="0"/>
              <a:t>Java, quant à lui, est reconnu pour sa robustesse et sa portabilité, ce qui en fait un choix idéal pour les grands projets d'entreprise, les applications Android et les systèmes embarqués. Son écosystème riche et mature lui permet de gérer des charges de travail importantes et de garantir une grande stabilité.</a:t>
            </a:r>
          </a:p>
        </p:txBody>
      </p:sp>
      <p:pic>
        <p:nvPicPr>
          <p:cNvPr id="6" name="Image 5">
            <a:extLst>
              <a:ext uri="{FF2B5EF4-FFF2-40B4-BE49-F238E27FC236}">
                <a16:creationId xmlns:a16="http://schemas.microsoft.com/office/drawing/2014/main" id="{1A15BE99-2437-42D5-AF3C-010F768E907F}"/>
              </a:ext>
            </a:extLst>
          </p:cNvPr>
          <p:cNvPicPr>
            <a:picLocks noChangeAspect="1"/>
          </p:cNvPicPr>
          <p:nvPr/>
        </p:nvPicPr>
        <p:blipFill>
          <a:blip r:embed="rId3"/>
          <a:stretch>
            <a:fillRect/>
          </a:stretch>
        </p:blipFill>
        <p:spPr>
          <a:xfrm>
            <a:off x="162161" y="4186624"/>
            <a:ext cx="6785981" cy="2703083"/>
          </a:xfrm>
          <a:prstGeom prst="rect">
            <a:avLst/>
          </a:prstGeom>
        </p:spPr>
      </p:pic>
      <p:pic>
        <p:nvPicPr>
          <p:cNvPr id="9" name="Image 8">
            <a:extLst>
              <a:ext uri="{FF2B5EF4-FFF2-40B4-BE49-F238E27FC236}">
                <a16:creationId xmlns:a16="http://schemas.microsoft.com/office/drawing/2014/main" id="{548D8EE5-D666-7240-DB15-4EB61F8E7BB0}"/>
              </a:ext>
            </a:extLst>
          </p:cNvPr>
          <p:cNvPicPr>
            <a:picLocks noChangeAspect="1"/>
          </p:cNvPicPr>
          <p:nvPr/>
        </p:nvPicPr>
        <p:blipFill>
          <a:blip r:embed="rId4"/>
          <a:stretch>
            <a:fillRect/>
          </a:stretch>
        </p:blipFill>
        <p:spPr>
          <a:xfrm>
            <a:off x="7800614" y="4186624"/>
            <a:ext cx="6785982" cy="2703083"/>
          </a:xfrm>
          <a:prstGeom prst="rect">
            <a:avLst/>
          </a:prstGeom>
        </p:spPr>
      </p:pic>
    </p:spTree>
    <p:extLst>
      <p:ext uri="{BB962C8B-B14F-4D97-AF65-F5344CB8AC3E}">
        <p14:creationId xmlns:p14="http://schemas.microsoft.com/office/powerpoint/2010/main" val="109355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8D5E2-BA47-96B2-551B-F5632D4FA92D}"/>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CB9138CD-8EF2-8A0E-D85B-EA19C215EB18}"/>
              </a:ext>
            </a:extLst>
          </p:cNvPr>
          <p:cNvSpPr>
            <a:spLocks noGrp="1"/>
          </p:cNvSpPr>
          <p:nvPr>
            <p:ph type="title"/>
          </p:nvPr>
        </p:nvSpPr>
        <p:spPr>
          <a:xfrm>
            <a:off x="293573" y="416474"/>
            <a:ext cx="14067824" cy="649608"/>
          </a:xfrm>
        </p:spPr>
        <p:txBody>
          <a:bodyPr/>
          <a:lstStyle/>
          <a:p>
            <a:r>
              <a:rPr lang="fr-FR" sz="3600" dirty="0">
                <a:latin typeface="Fira Sans" panose="020B0503050000020004" pitchFamily="34" charset="0"/>
              </a:rPr>
              <a:t>Conclusion</a:t>
            </a:r>
          </a:p>
        </p:txBody>
      </p:sp>
      <p:sp>
        <p:nvSpPr>
          <p:cNvPr id="3" name="ZoneTexte 2">
            <a:extLst>
              <a:ext uri="{FF2B5EF4-FFF2-40B4-BE49-F238E27FC236}">
                <a16:creationId xmlns:a16="http://schemas.microsoft.com/office/drawing/2014/main" id="{2063C351-9C9A-B9D3-F341-D95A2369A768}"/>
              </a:ext>
            </a:extLst>
          </p:cNvPr>
          <p:cNvSpPr txBox="1"/>
          <p:nvPr/>
        </p:nvSpPr>
        <p:spPr>
          <a:xfrm>
            <a:off x="410054" y="1375961"/>
            <a:ext cx="14028101" cy="2893100"/>
          </a:xfrm>
          <a:prstGeom prst="rect">
            <a:avLst/>
          </a:prstGeom>
          <a:noFill/>
        </p:spPr>
        <p:txBody>
          <a:bodyPr wrap="square">
            <a:spAutoFit/>
          </a:bodyPr>
          <a:lstStyle/>
          <a:p>
            <a:pPr marL="285750" indent="-285750">
              <a:buFont typeface="Wingdings" panose="05000000000000000000" pitchFamily="2" charset="2"/>
              <a:buChar char="q"/>
            </a:pPr>
            <a:r>
              <a:rPr lang="fr-FR" sz="1400" dirty="0"/>
              <a:t>Python et Java offrent des avantages distincts. Le choix idéal dépendra des besoins spécifiques de votre projet. Python, avec sa simplicité et sa flexibilité, est particulièrement adapté à la Data Science et au développement rapide. Java, quant à lui, excelle dans les applications d'entreprise grâce à sa robustesse et ses performances.</a:t>
            </a:r>
          </a:p>
          <a:p>
            <a:pPr marL="285750" indent="-285750">
              <a:buFont typeface="Wingdings" panose="05000000000000000000" pitchFamily="2" charset="2"/>
              <a:buChar char="q"/>
            </a:pPr>
            <a:endParaRPr lang="fr-FR" sz="1400" dirty="0"/>
          </a:p>
          <a:p>
            <a:pPr marL="285750" indent="-285750">
              <a:buFont typeface="Wingdings" panose="05000000000000000000" pitchFamily="2" charset="2"/>
              <a:buChar char="q"/>
            </a:pPr>
            <a:endParaRPr lang="fr-FR" sz="1400" dirty="0"/>
          </a:p>
          <a:p>
            <a:pPr marL="285750" indent="-285750">
              <a:buFont typeface="Wingdings" panose="05000000000000000000" pitchFamily="2" charset="2"/>
              <a:buChar char="q"/>
            </a:pPr>
            <a:endParaRPr lang="fr-FR" sz="1400" dirty="0"/>
          </a:p>
          <a:p>
            <a:pPr marL="285750" indent="-285750">
              <a:buFont typeface="Wingdings" panose="05000000000000000000" pitchFamily="2" charset="2"/>
              <a:buChar char="q"/>
            </a:pPr>
            <a:r>
              <a:rPr lang="fr-FR" sz="1400" dirty="0"/>
              <a:t>Le choix entre Python et Java est une décision stratégique qui doit être prise en fonction des spécificités de chaque projet. Si vous recherchez un langage facile à apprendre, avec une syntaxe concise et une communauté active, Python est un excellent choix. En revanche, si vous avez besoin d'un langage robuste, performant et capable de gérer des projets à grande échelle, Java reste une valeur sûre.</a:t>
            </a:r>
          </a:p>
          <a:p>
            <a:pPr marL="285750" indent="-285750">
              <a:buFont typeface="Wingdings" panose="05000000000000000000" pitchFamily="2" charset="2"/>
              <a:buChar char="q"/>
            </a:pPr>
            <a:endParaRPr lang="fr-FR" sz="1400" dirty="0"/>
          </a:p>
          <a:p>
            <a:pPr marL="285750" indent="-285750">
              <a:buFont typeface="Wingdings" panose="05000000000000000000" pitchFamily="2" charset="2"/>
              <a:buChar char="q"/>
            </a:pPr>
            <a:endParaRPr lang="fr-FR" sz="1400" dirty="0"/>
          </a:p>
          <a:p>
            <a:pPr marL="285750" indent="-285750">
              <a:buFont typeface="Wingdings" panose="05000000000000000000" pitchFamily="2" charset="2"/>
              <a:buChar char="q"/>
            </a:pPr>
            <a:endParaRPr lang="fr-FR" sz="1400" dirty="0"/>
          </a:p>
          <a:p>
            <a:pPr marL="285750" indent="-285750">
              <a:buFont typeface="Wingdings" panose="05000000000000000000" pitchFamily="2" charset="2"/>
              <a:buChar char="q"/>
            </a:pPr>
            <a:r>
              <a:rPr lang="fr-FR" sz="1400" dirty="0"/>
              <a:t> D'autres facteurs tels que la taille de l'équipe, les délais, le budget et les contraintes techniques devront également être pris en compte pour faire le bon choix</a:t>
            </a:r>
          </a:p>
        </p:txBody>
      </p:sp>
    </p:spTree>
    <p:extLst>
      <p:ext uri="{BB962C8B-B14F-4D97-AF65-F5344CB8AC3E}">
        <p14:creationId xmlns:p14="http://schemas.microsoft.com/office/powerpoint/2010/main" val="153185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60B4B-F948-7AC3-5B5B-6A24C2643433}"/>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4AA3735C-A50F-DF61-6070-32775A80BBA8}"/>
              </a:ext>
            </a:extLst>
          </p:cNvPr>
          <p:cNvSpPr>
            <a:spLocks noGrp="1"/>
          </p:cNvSpPr>
          <p:nvPr>
            <p:ph type="title"/>
          </p:nvPr>
        </p:nvSpPr>
        <p:spPr>
          <a:xfrm>
            <a:off x="293573" y="416474"/>
            <a:ext cx="14067824" cy="649608"/>
          </a:xfrm>
        </p:spPr>
        <p:txBody>
          <a:bodyPr/>
          <a:lstStyle/>
          <a:p>
            <a:r>
              <a:rPr lang="fr-FR" sz="3600" dirty="0">
                <a:latin typeface="Fira Sans" panose="020B0503050000020004" pitchFamily="34" charset="0"/>
              </a:rPr>
              <a:t>Références</a:t>
            </a:r>
          </a:p>
        </p:txBody>
      </p:sp>
      <p:sp>
        <p:nvSpPr>
          <p:cNvPr id="10" name="ZoneTexte 9">
            <a:extLst>
              <a:ext uri="{FF2B5EF4-FFF2-40B4-BE49-F238E27FC236}">
                <a16:creationId xmlns:a16="http://schemas.microsoft.com/office/drawing/2014/main" id="{29F0E99D-4625-84BC-61F5-B9CB1A7290BA}"/>
              </a:ext>
            </a:extLst>
          </p:cNvPr>
          <p:cNvSpPr txBox="1"/>
          <p:nvPr/>
        </p:nvSpPr>
        <p:spPr>
          <a:xfrm>
            <a:off x="470889" y="2221305"/>
            <a:ext cx="13716000" cy="2308324"/>
          </a:xfrm>
          <a:prstGeom prst="rect">
            <a:avLst/>
          </a:prstGeom>
          <a:noFill/>
        </p:spPr>
        <p:txBody>
          <a:bodyPr wrap="square">
            <a:spAutoFit/>
          </a:bodyPr>
          <a:lstStyle/>
          <a:p>
            <a:pPr marL="285750" indent="-285750" algn="just">
              <a:buFont typeface="Arial" panose="020B0604020202020204" pitchFamily="34" charset="0"/>
              <a:buChar char="•"/>
            </a:pPr>
            <a:r>
              <a:rPr lang="fr-FR" dirty="0">
                <a:hlinkClick r:id="rId3"/>
              </a:rPr>
              <a:t>https://appmaster.io/fr/blog/quest-ce-que-java-definition-signification-caracteristiques</a:t>
            </a:r>
            <a:endParaRPr lang="fr-FR" dirty="0"/>
          </a:p>
          <a:p>
            <a:pPr marL="285750" indent="-285750" algn="just">
              <a:buFont typeface="Arial" panose="020B0604020202020204" pitchFamily="34" charset="0"/>
              <a:buChar char="•"/>
            </a:pPr>
            <a:r>
              <a:rPr lang="fr-FR" dirty="0">
                <a:hlinkClick r:id="rId4"/>
              </a:rPr>
              <a:t>https://www.g2techsoft.com/blog/python-vs-java-which-is-the-best/</a:t>
            </a:r>
            <a:endParaRPr lang="fr-FR" dirty="0"/>
          </a:p>
          <a:p>
            <a:pPr marL="285750" indent="-285750" algn="just">
              <a:buFont typeface="Arial" panose="020B0604020202020204" pitchFamily="34" charset="0"/>
              <a:buChar char="•"/>
            </a:pPr>
            <a:r>
              <a:rPr lang="fr-FR" dirty="0">
                <a:hlinkClick r:id="rId5"/>
              </a:rPr>
              <a:t>https://www.axopen.com/blog/2020/04/python-vs-java-2020/</a:t>
            </a:r>
            <a:endParaRPr lang="fr-FR" dirty="0"/>
          </a:p>
          <a:p>
            <a:pPr marL="285750" indent="-285750" algn="just">
              <a:buFont typeface="Arial" panose="020B0604020202020204" pitchFamily="34" charset="0"/>
              <a:buChar char="•"/>
            </a:pPr>
            <a:r>
              <a:rPr lang="fr-FR" dirty="0">
                <a:hlinkClick r:id="rId6"/>
              </a:rPr>
              <a:t>https://www.powershow.com/view0/8fa99a-NWZlM/Python_vs_Java_Which_is_better_and_How_to_Choose_powerpoint_ppt_presentation</a:t>
            </a:r>
            <a:endParaRPr lang="fr-FR" dirty="0"/>
          </a:p>
          <a:p>
            <a:pPr marL="285750" indent="-285750" algn="just">
              <a:buFont typeface="Arial" panose="020B0604020202020204" pitchFamily="34" charset="0"/>
              <a:buChar char="•"/>
            </a:pPr>
            <a:r>
              <a:rPr lang="fr-FR" dirty="0">
                <a:hlinkClick r:id="rId7"/>
              </a:rPr>
              <a:t>https://www.python.org/doc/</a:t>
            </a:r>
            <a:endParaRPr lang="fr-FR" dirty="0"/>
          </a:p>
          <a:p>
            <a:pPr marL="285750" indent="-285750" algn="just">
              <a:buFont typeface="Arial" panose="020B0604020202020204" pitchFamily="34" charset="0"/>
              <a:buChar char="•"/>
            </a:pPr>
            <a:r>
              <a:rPr lang="fr-FR" dirty="0">
                <a:hlinkClick r:id="rId8"/>
              </a:rPr>
              <a:t>https://docs.oracle.com/en/java/</a:t>
            </a:r>
            <a:endParaRPr lang="fr-FR" dirty="0"/>
          </a:p>
          <a:p>
            <a:pPr marL="285750" indent="-285750" algn="just">
              <a:buFont typeface="Arial" panose="020B0604020202020204" pitchFamily="34" charset="0"/>
              <a:buChar char="•"/>
            </a:pPr>
            <a:endParaRPr lang="fr-FR" dirty="0"/>
          </a:p>
        </p:txBody>
      </p:sp>
    </p:spTree>
    <p:extLst>
      <p:ext uri="{BB962C8B-B14F-4D97-AF65-F5344CB8AC3E}">
        <p14:creationId xmlns:p14="http://schemas.microsoft.com/office/powerpoint/2010/main" val="42162593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eme4">
  <a:themeElements>
    <a:clrScheme name="Custom 14">
      <a:dk1>
        <a:srgbClr val="333333"/>
      </a:dk1>
      <a:lt1>
        <a:srgbClr val="FFFFFF"/>
      </a:lt1>
      <a:dk2>
        <a:srgbClr val="003E78"/>
      </a:dk2>
      <a:lt2>
        <a:srgbClr val="D5E7EF"/>
      </a:lt2>
      <a:accent1>
        <a:srgbClr val="1282A2"/>
      </a:accent1>
      <a:accent2>
        <a:srgbClr val="7ABACC"/>
      </a:accent2>
      <a:accent3>
        <a:srgbClr val="7ACCA7"/>
      </a:accent3>
      <a:accent4>
        <a:srgbClr val="83CC7A"/>
      </a:accent4>
      <a:accent5>
        <a:srgbClr val="E2A918"/>
      </a:accent5>
      <a:accent6>
        <a:srgbClr val="A05059"/>
      </a:accent6>
      <a:hlink>
        <a:srgbClr val="1282A2"/>
      </a:hlink>
      <a:folHlink>
        <a:srgbClr val="0C5A70"/>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4" id="{B57AAF42-E152-49F9-B08D-1FF5CD63982D}" vid="{0E2B1D4D-C56D-474A-A5C5-B2F6E4EE86E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1315</Words>
  <Application>Microsoft Office PowerPoint</Application>
  <PresentationFormat>Personnalisé</PresentationFormat>
  <Paragraphs>160</Paragraphs>
  <Slides>10</Slides>
  <Notes>9</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10</vt:i4>
      </vt:variant>
    </vt:vector>
  </HeadingPairs>
  <TitlesOfParts>
    <vt:vector size="17" baseType="lpstr">
      <vt:lpstr>Arial</vt:lpstr>
      <vt:lpstr>Calibri</vt:lpstr>
      <vt:lpstr>Fira Sans</vt:lpstr>
      <vt:lpstr>Wingdings</vt:lpstr>
      <vt:lpstr>Trebuchet MS</vt:lpstr>
      <vt:lpstr>Theme4</vt:lpstr>
      <vt:lpstr>think-cell Slide</vt:lpstr>
      <vt:lpstr>Bocar ANNE Novembre, 2024</vt:lpstr>
      <vt:lpstr>Plan</vt:lpstr>
      <vt:lpstr>Introduction : Java &amp; Python</vt:lpstr>
      <vt:lpstr>Caractéristiques de Java</vt:lpstr>
      <vt:lpstr>Caractéristiques de Python</vt:lpstr>
      <vt:lpstr>Comparaison entre Java &amp; Python</vt:lpstr>
      <vt:lpstr>Cas d’utilisation : Java vs Python</vt:lpstr>
      <vt:lpstr>Conclusion</vt:lpstr>
      <vt:lpstr>Références</vt:lpstr>
      <vt:lpstr>  </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Épidémies et Pandémies : Anticipation grâce à l'Intelligence Artificielle</dc:title>
  <dc:subject>PptxGenJS Presentation</dc:subject>
  <dc:creator>banne@clintonhealthaccess.org</dc:creator>
  <cp:lastModifiedBy>BOCAR</cp:lastModifiedBy>
  <cp:revision>8</cp:revision>
  <dcterms:created xsi:type="dcterms:W3CDTF">2024-10-10T16:10:41Z</dcterms:created>
  <dcterms:modified xsi:type="dcterms:W3CDTF">2024-11-18T18:01:27Z</dcterms:modified>
</cp:coreProperties>
</file>